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74" r:id="rId2"/>
    <p:sldId id="273" r:id="rId3"/>
    <p:sldId id="257" r:id="rId4"/>
    <p:sldId id="258" r:id="rId5"/>
    <p:sldId id="259" r:id="rId6"/>
    <p:sldId id="264" r:id="rId7"/>
    <p:sldId id="266" r:id="rId8"/>
    <p:sldId id="267" r:id="rId9"/>
    <p:sldId id="268" r:id="rId10"/>
    <p:sldId id="271" r:id="rId11"/>
    <p:sldId id="272" r:id="rId12"/>
    <p:sldId id="276" r:id="rId13"/>
  </p:sldIdLst>
  <p:sldSz cx="9144000" cy="5143500" type="screen16x9"/>
  <p:notesSz cx="6858000" cy="9144000"/>
  <p:defaultTextStyle>
    <a:defPPr>
      <a:defRPr lang="en-US"/>
    </a:defPPr>
    <a:lvl1pPr marL="0" algn="l" defTabSz="914276" rtl="0" eaLnBrk="1" latinLnBrk="0" hangingPunct="1">
      <a:defRPr sz="1800" kern="1200">
        <a:solidFill>
          <a:schemeClr val="tx1"/>
        </a:solidFill>
        <a:latin typeface="+mn-lt"/>
        <a:ea typeface="+mn-ea"/>
        <a:cs typeface="+mn-cs"/>
      </a:defRPr>
    </a:lvl1pPr>
    <a:lvl2pPr marL="457138" algn="l" defTabSz="914276" rtl="0" eaLnBrk="1" latinLnBrk="0" hangingPunct="1">
      <a:defRPr sz="1800" kern="1200">
        <a:solidFill>
          <a:schemeClr val="tx1"/>
        </a:solidFill>
        <a:latin typeface="+mn-lt"/>
        <a:ea typeface="+mn-ea"/>
        <a:cs typeface="+mn-cs"/>
      </a:defRPr>
    </a:lvl2pPr>
    <a:lvl3pPr marL="914276" algn="l" defTabSz="914276" rtl="0" eaLnBrk="1" latinLnBrk="0" hangingPunct="1">
      <a:defRPr sz="1800" kern="1200">
        <a:solidFill>
          <a:schemeClr val="tx1"/>
        </a:solidFill>
        <a:latin typeface="+mn-lt"/>
        <a:ea typeface="+mn-ea"/>
        <a:cs typeface="+mn-cs"/>
      </a:defRPr>
    </a:lvl3pPr>
    <a:lvl4pPr marL="1371414" algn="l" defTabSz="914276" rtl="0" eaLnBrk="1" latinLnBrk="0" hangingPunct="1">
      <a:defRPr sz="1800" kern="1200">
        <a:solidFill>
          <a:schemeClr val="tx1"/>
        </a:solidFill>
        <a:latin typeface="+mn-lt"/>
        <a:ea typeface="+mn-ea"/>
        <a:cs typeface="+mn-cs"/>
      </a:defRPr>
    </a:lvl4pPr>
    <a:lvl5pPr marL="1828552" algn="l" defTabSz="914276" rtl="0" eaLnBrk="1" latinLnBrk="0" hangingPunct="1">
      <a:defRPr sz="1800" kern="1200">
        <a:solidFill>
          <a:schemeClr val="tx1"/>
        </a:solidFill>
        <a:latin typeface="+mn-lt"/>
        <a:ea typeface="+mn-ea"/>
        <a:cs typeface="+mn-cs"/>
      </a:defRPr>
    </a:lvl5pPr>
    <a:lvl6pPr marL="2285690" algn="l" defTabSz="914276" rtl="0" eaLnBrk="1" latinLnBrk="0" hangingPunct="1">
      <a:defRPr sz="1800" kern="1200">
        <a:solidFill>
          <a:schemeClr val="tx1"/>
        </a:solidFill>
        <a:latin typeface="+mn-lt"/>
        <a:ea typeface="+mn-ea"/>
        <a:cs typeface="+mn-cs"/>
      </a:defRPr>
    </a:lvl6pPr>
    <a:lvl7pPr marL="2742828" algn="l" defTabSz="914276" rtl="0" eaLnBrk="1" latinLnBrk="0" hangingPunct="1">
      <a:defRPr sz="1800" kern="1200">
        <a:solidFill>
          <a:schemeClr val="tx1"/>
        </a:solidFill>
        <a:latin typeface="+mn-lt"/>
        <a:ea typeface="+mn-ea"/>
        <a:cs typeface="+mn-cs"/>
      </a:defRPr>
    </a:lvl7pPr>
    <a:lvl8pPr marL="3199966" algn="l" defTabSz="914276" rtl="0" eaLnBrk="1" latinLnBrk="0" hangingPunct="1">
      <a:defRPr sz="1800" kern="1200">
        <a:solidFill>
          <a:schemeClr val="tx1"/>
        </a:solidFill>
        <a:latin typeface="+mn-lt"/>
        <a:ea typeface="+mn-ea"/>
        <a:cs typeface="+mn-cs"/>
      </a:defRPr>
    </a:lvl8pPr>
    <a:lvl9pPr marL="3657104" algn="l" defTabSz="914276"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BB00"/>
    <a:srgbClr val="A9DA74"/>
    <a:srgbClr val="EBF6F9"/>
    <a:srgbClr val="FBD6B7"/>
    <a:srgbClr val="E824B5"/>
    <a:srgbClr val="00DA63"/>
    <a:srgbClr val="0DFF7A"/>
    <a:srgbClr val="BEE395"/>
    <a:srgbClr val="00863D"/>
    <a:srgbClr val="009E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822" y="7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1BC2AF-ECAD-4B64-9E5E-57F7F29CBAD2}" type="datetimeFigureOut">
              <a:rPr lang="en-US" smtClean="0"/>
              <a:t>2/7/2022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FEA3F6-B450-4284-BB2C-4DA94784FDB0}" type="slidenum">
              <a:rPr lang="en-US" smtClean="0"/>
              <a:t>‹#›</a:t>
            </a:fld>
            <a:endParaRPr lang="en-US"/>
          </a:p>
        </p:txBody>
      </p:sp>
    </p:spTree>
    <p:extLst>
      <p:ext uri="{BB962C8B-B14F-4D97-AF65-F5344CB8AC3E}">
        <p14:creationId xmlns:p14="http://schemas.microsoft.com/office/powerpoint/2010/main" val="22542722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cho hs chọn</a:t>
            </a:r>
            <a:r>
              <a:rPr lang="en-US" baseline="0" smtClean="0"/>
              <a:t> từ. HS chọn vào từ nào thì GV nhấp vào từ đó. Nhấp đúng từ ‘lo lắng” thì nó sẽ di chuyển về chỗ trống. Sau đó enter là câu mẫu viết vở sẽ xuất hiện</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3</a:t>
            </a:fld>
            <a:endParaRPr lang="en-US"/>
          </a:p>
        </p:txBody>
      </p:sp>
    </p:spTree>
    <p:extLst>
      <p:ext uri="{BB962C8B-B14F-4D97-AF65-F5344CB8AC3E}">
        <p14:creationId xmlns:p14="http://schemas.microsoft.com/office/powerpoint/2010/main" val="13936376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linh động</a:t>
            </a:r>
            <a:r>
              <a:rPr lang="en-US" baseline="0" smtClean="0"/>
              <a:t> tổ chức HĐ</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4</a:t>
            </a:fld>
            <a:endParaRPr lang="en-US"/>
          </a:p>
        </p:txBody>
      </p:sp>
    </p:spTree>
    <p:extLst>
      <p:ext uri="{BB962C8B-B14F-4D97-AF65-F5344CB8AC3E}">
        <p14:creationId xmlns:p14="http://schemas.microsoft.com/office/powerpoint/2010/main" val="42121649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có</a:t>
            </a:r>
            <a:r>
              <a:rPr lang="en-US" baseline="0" smtClean="0"/>
              <a:t> thể cho HS viết từ khó vào bảng con nếu HS còn nhầm lẫn nhiều và thường xuyên. GV tự linh động từ khó phù hợp với địa phương.</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5</a:t>
            </a:fld>
            <a:endParaRPr lang="en-US"/>
          </a:p>
        </p:txBody>
      </p:sp>
    </p:spTree>
    <p:extLst>
      <p:ext uri="{BB962C8B-B14F-4D97-AF65-F5344CB8AC3E}">
        <p14:creationId xmlns:p14="http://schemas.microsoft.com/office/powerpoint/2010/main" val="12619954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chiếu</a:t>
            </a:r>
            <a:r>
              <a:rPr lang="en-US" baseline="0" smtClean="0"/>
              <a:t> cho HS xem cách trình bày trước, sau đó nhấn tắt màn hình rồi đọc cho hs viết.</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6</a:t>
            </a:fld>
            <a:endParaRPr lang="en-US"/>
          </a:p>
        </p:txBody>
      </p:sp>
    </p:spTree>
    <p:extLst>
      <p:ext uri="{BB962C8B-B14F-4D97-AF65-F5344CB8AC3E}">
        <p14:creationId xmlns:p14="http://schemas.microsoft.com/office/powerpoint/2010/main" val="38264037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Gọi</a:t>
            </a:r>
            <a:r>
              <a:rPr lang="en-US" baseline="0" smtClean="0"/>
              <a:t> HS đọc lại bài</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7</a:t>
            </a:fld>
            <a:endParaRPr lang="en-US"/>
          </a:p>
        </p:txBody>
      </p:sp>
    </p:spTree>
    <p:extLst>
      <p:ext uri="{BB962C8B-B14F-4D97-AF65-F5344CB8AC3E}">
        <p14:creationId xmlns:p14="http://schemas.microsoft.com/office/powerpoint/2010/main" val="23454543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click vào</a:t>
            </a:r>
            <a:r>
              <a:rPr lang="en-US" baseline="0" smtClean="0"/>
              <a:t> từng bông hoa trên từ, hoa sẽ biến mất, chữ xuất hiện, đồng thời hoa trên cây sẽ mọc ra. </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8</a:t>
            </a:fld>
            <a:endParaRPr lang="en-US"/>
          </a:p>
        </p:txBody>
      </p:sp>
    </p:spTree>
    <p:extLst>
      <p:ext uri="{BB962C8B-B14F-4D97-AF65-F5344CB8AC3E}">
        <p14:creationId xmlns:p14="http://schemas.microsoft.com/office/powerpoint/2010/main" val="30530170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9</a:t>
            </a:fld>
            <a:endParaRPr lang="en-US"/>
          </a:p>
        </p:txBody>
      </p:sp>
    </p:spTree>
    <p:extLst>
      <p:ext uri="{BB962C8B-B14F-4D97-AF65-F5344CB8AC3E}">
        <p14:creationId xmlns:p14="http://schemas.microsoft.com/office/powerpoint/2010/main" val="4505891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38" indent="0" algn="ctr">
              <a:buNone/>
              <a:defRPr>
                <a:solidFill>
                  <a:schemeClr val="tx1">
                    <a:tint val="75000"/>
                  </a:schemeClr>
                </a:solidFill>
              </a:defRPr>
            </a:lvl2pPr>
            <a:lvl3pPr marL="914276" indent="0" algn="ctr">
              <a:buNone/>
              <a:defRPr>
                <a:solidFill>
                  <a:schemeClr val="tx1">
                    <a:tint val="75000"/>
                  </a:schemeClr>
                </a:solidFill>
              </a:defRPr>
            </a:lvl3pPr>
            <a:lvl4pPr marL="1371414" indent="0" algn="ctr">
              <a:buNone/>
              <a:defRPr>
                <a:solidFill>
                  <a:schemeClr val="tx1">
                    <a:tint val="75000"/>
                  </a:schemeClr>
                </a:solidFill>
              </a:defRPr>
            </a:lvl4pPr>
            <a:lvl5pPr marL="1828552" indent="0" algn="ctr">
              <a:buNone/>
              <a:defRPr>
                <a:solidFill>
                  <a:schemeClr val="tx1">
                    <a:tint val="75000"/>
                  </a:schemeClr>
                </a:solidFill>
              </a:defRPr>
            </a:lvl5pPr>
            <a:lvl6pPr marL="2285690" indent="0" algn="ctr">
              <a:buNone/>
              <a:defRPr>
                <a:solidFill>
                  <a:schemeClr val="tx1">
                    <a:tint val="75000"/>
                  </a:schemeClr>
                </a:solidFill>
              </a:defRPr>
            </a:lvl6pPr>
            <a:lvl7pPr marL="2742828" indent="0" algn="ctr">
              <a:buNone/>
              <a:defRPr>
                <a:solidFill>
                  <a:schemeClr val="tx1">
                    <a:tint val="75000"/>
                  </a:schemeClr>
                </a:solidFill>
              </a:defRPr>
            </a:lvl7pPr>
            <a:lvl8pPr marL="3199966" indent="0" algn="ctr">
              <a:buNone/>
              <a:defRPr>
                <a:solidFill>
                  <a:schemeClr val="tx1">
                    <a:tint val="75000"/>
                  </a:schemeClr>
                </a:solidFill>
              </a:defRPr>
            </a:lvl8pPr>
            <a:lvl9pPr marL="3657104"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2695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508913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066826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0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296920" y="164640"/>
            <a:ext cx="8709926" cy="4680098"/>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20" name="Google Shape;1008;p14">
              <a:extLst>
                <a:ext uri="{FF2B5EF4-FFF2-40B4-BE49-F238E27FC236}">
                  <a16:creationId xmlns:a16="http://schemas.microsoft.com/office/drawing/2014/main" id="{11848AC2-1101-45B6-ABB6-4FD06AA8642A}"/>
                </a:ext>
              </a:extLst>
            </p:cNvPr>
            <p:cNvSpPr/>
            <p:nvPr/>
          </p:nvSpPr>
          <p:spPr>
            <a:xfrm>
              <a:off x="8341543" y="2922709"/>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18" name="Google Shape;1011;p14">
              <a:extLst>
                <a:ext uri="{FF2B5EF4-FFF2-40B4-BE49-F238E27FC236}">
                  <a16:creationId xmlns:a16="http://schemas.microsoft.com/office/drawing/2014/main" id="{87C36489-2782-4D32-8AFF-590446FE6759}"/>
                </a:ext>
              </a:extLst>
            </p:cNvPr>
            <p:cNvSpPr/>
            <p:nvPr/>
          </p:nvSpPr>
          <p:spPr>
            <a:xfrm>
              <a:off x="8341543" y="348363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515326"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349270" y="661632"/>
            <a:ext cx="82436" cy="132999"/>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35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150301" y="680120"/>
            <a:ext cx="337031" cy="83276"/>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35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168063" y="742067"/>
            <a:ext cx="34289" cy="3428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35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393674" y="710641"/>
            <a:ext cx="34289" cy="3428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35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151195" y="688459"/>
            <a:ext cx="335795" cy="72070"/>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35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348377" y="1122041"/>
            <a:ext cx="82436" cy="132999"/>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35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49408" y="1140529"/>
            <a:ext cx="337031" cy="83276"/>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35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167170" y="1202476"/>
            <a:ext cx="34289" cy="3428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35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392781" y="1171051"/>
            <a:ext cx="34289" cy="3428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35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150301" y="1148868"/>
            <a:ext cx="335795" cy="72070"/>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35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347484" y="1582451"/>
            <a:ext cx="82436" cy="132999"/>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35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48515" y="1600939"/>
            <a:ext cx="337031" cy="83276"/>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35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166276" y="1662886"/>
            <a:ext cx="34289" cy="3428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35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391888" y="1631460"/>
            <a:ext cx="34289" cy="3428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35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49408" y="1609278"/>
            <a:ext cx="335795" cy="72070"/>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35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346591" y="2042860"/>
            <a:ext cx="82436" cy="132999"/>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35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47621" y="2061348"/>
            <a:ext cx="337031" cy="83276"/>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35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165383" y="2123295"/>
            <a:ext cx="34289" cy="3428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35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390994" y="2091869"/>
            <a:ext cx="34289" cy="3428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35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48515" y="2069687"/>
            <a:ext cx="335795" cy="72070"/>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35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345697" y="2503269"/>
            <a:ext cx="82436" cy="132999"/>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35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46728" y="2521757"/>
            <a:ext cx="337031" cy="83276"/>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35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164490" y="2583704"/>
            <a:ext cx="34289" cy="3428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35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390101" y="2552278"/>
            <a:ext cx="34289" cy="3428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35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47622" y="2530096"/>
            <a:ext cx="335795" cy="72070"/>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35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344804" y="2963678"/>
            <a:ext cx="82436" cy="132999"/>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35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45835" y="2982166"/>
            <a:ext cx="337031" cy="83276"/>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35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163597" y="3044113"/>
            <a:ext cx="34289" cy="3428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35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389208" y="3012688"/>
            <a:ext cx="34289" cy="3428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35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46728" y="2990505"/>
            <a:ext cx="335795" cy="72070"/>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35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343911" y="3424088"/>
            <a:ext cx="82436" cy="132999"/>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35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44942" y="3442576"/>
            <a:ext cx="337031" cy="83276"/>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35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162703" y="3504523"/>
            <a:ext cx="34289" cy="3428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35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388315" y="3473097"/>
            <a:ext cx="34289" cy="3428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35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45835" y="3450915"/>
            <a:ext cx="335795" cy="72070"/>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35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343018" y="3884497"/>
            <a:ext cx="82436" cy="132999"/>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35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44049" y="3902985"/>
            <a:ext cx="337031" cy="83276"/>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35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161810" y="3964932"/>
            <a:ext cx="34289" cy="3428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35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387421" y="3933506"/>
            <a:ext cx="34289" cy="3428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35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44942" y="3911324"/>
            <a:ext cx="335795" cy="72070"/>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35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342124" y="4344906"/>
            <a:ext cx="82436" cy="132999"/>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35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43155" y="4363394"/>
            <a:ext cx="337031" cy="83276"/>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35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160917" y="4425341"/>
            <a:ext cx="34289" cy="3428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35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386528" y="4393915"/>
            <a:ext cx="34289" cy="3428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35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44049" y="4371733"/>
            <a:ext cx="335795" cy="72070"/>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350"/>
          </a:p>
        </p:txBody>
      </p:sp>
    </p:spTree>
    <p:extLst>
      <p:ext uri="{BB962C8B-B14F-4D97-AF65-F5344CB8AC3E}">
        <p14:creationId xmlns:p14="http://schemas.microsoft.com/office/powerpoint/2010/main" val="24412998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820573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138" indent="0">
              <a:buNone/>
              <a:defRPr sz="1800">
                <a:solidFill>
                  <a:schemeClr val="tx1">
                    <a:tint val="75000"/>
                  </a:schemeClr>
                </a:solidFill>
              </a:defRPr>
            </a:lvl2pPr>
            <a:lvl3pPr marL="914276" indent="0">
              <a:buNone/>
              <a:defRPr sz="1600">
                <a:solidFill>
                  <a:schemeClr val="tx1">
                    <a:tint val="75000"/>
                  </a:schemeClr>
                </a:solidFill>
              </a:defRPr>
            </a:lvl3pPr>
            <a:lvl4pPr marL="1371414" indent="0">
              <a:buNone/>
              <a:defRPr sz="1400">
                <a:solidFill>
                  <a:schemeClr val="tx1">
                    <a:tint val="75000"/>
                  </a:schemeClr>
                </a:solidFill>
              </a:defRPr>
            </a:lvl4pPr>
            <a:lvl5pPr marL="1828552" indent="0">
              <a:buNone/>
              <a:defRPr sz="1400">
                <a:solidFill>
                  <a:schemeClr val="tx1">
                    <a:tint val="75000"/>
                  </a:schemeClr>
                </a:solidFill>
              </a:defRPr>
            </a:lvl5pPr>
            <a:lvl6pPr marL="2285690" indent="0">
              <a:buNone/>
              <a:defRPr sz="1400">
                <a:solidFill>
                  <a:schemeClr val="tx1">
                    <a:tint val="75000"/>
                  </a:schemeClr>
                </a:solidFill>
              </a:defRPr>
            </a:lvl6pPr>
            <a:lvl7pPr marL="2742828" indent="0">
              <a:buNone/>
              <a:defRPr sz="1400">
                <a:solidFill>
                  <a:schemeClr val="tx1">
                    <a:tint val="75000"/>
                  </a:schemeClr>
                </a:solidFill>
              </a:defRPr>
            </a:lvl7pPr>
            <a:lvl8pPr marL="3199966" indent="0">
              <a:buNone/>
              <a:defRPr sz="1400">
                <a:solidFill>
                  <a:schemeClr val="tx1">
                    <a:tint val="75000"/>
                  </a:schemeClr>
                </a:solidFill>
              </a:defRPr>
            </a:lvl8pPr>
            <a:lvl9pPr marL="3657104"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CEF851F-4C9B-4ED8-A706-7687066F5A2C}" type="datetimeFigureOut">
              <a:rPr lang="en-US" smtClean="0"/>
              <a:t>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560170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CEF851F-4C9B-4ED8-A706-7687066F5A2C}" type="datetimeFigureOut">
              <a:rPr lang="en-US" smtClean="0"/>
              <a:t>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880206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38" indent="0">
              <a:buNone/>
              <a:defRPr sz="2000" b="1"/>
            </a:lvl2pPr>
            <a:lvl3pPr marL="914276" indent="0">
              <a:buNone/>
              <a:defRPr sz="1800" b="1"/>
            </a:lvl3pPr>
            <a:lvl4pPr marL="1371414" indent="0">
              <a:buNone/>
              <a:defRPr sz="1600" b="1"/>
            </a:lvl4pPr>
            <a:lvl5pPr marL="1828552" indent="0">
              <a:buNone/>
              <a:defRPr sz="1600" b="1"/>
            </a:lvl5pPr>
            <a:lvl6pPr marL="2285690" indent="0">
              <a:buNone/>
              <a:defRPr sz="1600" b="1"/>
            </a:lvl6pPr>
            <a:lvl7pPr marL="2742828" indent="0">
              <a:buNone/>
              <a:defRPr sz="1600" b="1"/>
            </a:lvl7pPr>
            <a:lvl8pPr marL="3199966" indent="0">
              <a:buNone/>
              <a:defRPr sz="1600" b="1"/>
            </a:lvl8pPr>
            <a:lvl9pPr marL="365710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138" indent="0">
              <a:buNone/>
              <a:defRPr sz="2000" b="1"/>
            </a:lvl2pPr>
            <a:lvl3pPr marL="914276" indent="0">
              <a:buNone/>
              <a:defRPr sz="1800" b="1"/>
            </a:lvl3pPr>
            <a:lvl4pPr marL="1371414" indent="0">
              <a:buNone/>
              <a:defRPr sz="1600" b="1"/>
            </a:lvl4pPr>
            <a:lvl5pPr marL="1828552" indent="0">
              <a:buNone/>
              <a:defRPr sz="1600" b="1"/>
            </a:lvl5pPr>
            <a:lvl6pPr marL="2285690" indent="0">
              <a:buNone/>
              <a:defRPr sz="1600" b="1"/>
            </a:lvl6pPr>
            <a:lvl7pPr marL="2742828" indent="0">
              <a:buNone/>
              <a:defRPr sz="1600" b="1"/>
            </a:lvl7pPr>
            <a:lvl8pPr marL="3199966" indent="0">
              <a:buNone/>
              <a:defRPr sz="1600" b="1"/>
            </a:lvl8pPr>
            <a:lvl9pPr marL="365710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CEF851F-4C9B-4ED8-A706-7687066F5A2C}" type="datetimeFigureOut">
              <a:rPr lang="en-US" smtClean="0"/>
              <a:t>2/7/2022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820699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CEF851F-4C9B-4ED8-A706-7687066F5A2C}" type="datetimeFigureOut">
              <a:rPr lang="en-US" smtClean="0"/>
              <a:t>2/7/2022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757197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F851F-4C9B-4ED8-A706-7687066F5A2C}" type="datetimeFigureOut">
              <a:rPr lang="en-US" smtClean="0"/>
              <a:t>2/7/2022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588749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138" indent="0">
              <a:buNone/>
              <a:defRPr sz="1200"/>
            </a:lvl2pPr>
            <a:lvl3pPr marL="914276" indent="0">
              <a:buNone/>
              <a:defRPr sz="1000"/>
            </a:lvl3pPr>
            <a:lvl4pPr marL="1371414" indent="0">
              <a:buNone/>
              <a:defRPr sz="900"/>
            </a:lvl4pPr>
            <a:lvl5pPr marL="1828552" indent="0">
              <a:buNone/>
              <a:defRPr sz="900"/>
            </a:lvl5pPr>
            <a:lvl6pPr marL="2285690" indent="0">
              <a:buNone/>
              <a:defRPr sz="900"/>
            </a:lvl6pPr>
            <a:lvl7pPr marL="2742828" indent="0">
              <a:buNone/>
              <a:defRPr sz="900"/>
            </a:lvl7pPr>
            <a:lvl8pPr marL="3199966" indent="0">
              <a:buNone/>
              <a:defRPr sz="900"/>
            </a:lvl8pPr>
            <a:lvl9pPr marL="3657104"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322878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38" indent="0">
              <a:buNone/>
              <a:defRPr sz="2800"/>
            </a:lvl2pPr>
            <a:lvl3pPr marL="914276" indent="0">
              <a:buNone/>
              <a:defRPr sz="2400"/>
            </a:lvl3pPr>
            <a:lvl4pPr marL="1371414" indent="0">
              <a:buNone/>
              <a:defRPr sz="2000"/>
            </a:lvl4pPr>
            <a:lvl5pPr marL="1828552" indent="0">
              <a:buNone/>
              <a:defRPr sz="2000"/>
            </a:lvl5pPr>
            <a:lvl6pPr marL="2285690" indent="0">
              <a:buNone/>
              <a:defRPr sz="2000"/>
            </a:lvl6pPr>
            <a:lvl7pPr marL="2742828" indent="0">
              <a:buNone/>
              <a:defRPr sz="2000"/>
            </a:lvl7pPr>
            <a:lvl8pPr marL="3199966" indent="0">
              <a:buNone/>
              <a:defRPr sz="2000"/>
            </a:lvl8pPr>
            <a:lvl9pPr marL="3657104"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138" indent="0">
              <a:buNone/>
              <a:defRPr sz="1200"/>
            </a:lvl2pPr>
            <a:lvl3pPr marL="914276" indent="0">
              <a:buNone/>
              <a:defRPr sz="1000"/>
            </a:lvl3pPr>
            <a:lvl4pPr marL="1371414" indent="0">
              <a:buNone/>
              <a:defRPr sz="900"/>
            </a:lvl4pPr>
            <a:lvl5pPr marL="1828552" indent="0">
              <a:buNone/>
              <a:defRPr sz="900"/>
            </a:lvl5pPr>
            <a:lvl6pPr marL="2285690" indent="0">
              <a:buNone/>
              <a:defRPr sz="900"/>
            </a:lvl6pPr>
            <a:lvl7pPr marL="2742828" indent="0">
              <a:buNone/>
              <a:defRPr sz="900"/>
            </a:lvl7pPr>
            <a:lvl8pPr marL="3199966" indent="0">
              <a:buNone/>
              <a:defRPr sz="900"/>
            </a:lvl8pPr>
            <a:lvl9pPr marL="3657104"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232427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28" tIns="45714" rIns="91428" bIns="45714"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28" tIns="45714" rIns="91428" bIns="4571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28" tIns="45714" rIns="91428" bIns="45714" rtlCol="0" anchor="ctr"/>
          <a:lstStyle>
            <a:lvl1pPr algn="l">
              <a:defRPr sz="1200">
                <a:solidFill>
                  <a:schemeClr val="tx1">
                    <a:tint val="75000"/>
                  </a:schemeClr>
                </a:solidFill>
              </a:defRPr>
            </a:lvl1pPr>
          </a:lstStyle>
          <a:p>
            <a:fld id="{4CEF851F-4C9B-4ED8-A706-7687066F5A2C}" type="datetimeFigureOut">
              <a:rPr lang="en-US" smtClean="0"/>
              <a:t>2/7/2022</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28" tIns="45714" rIns="91428" bIns="45714"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28" tIns="45714" rIns="91428" bIns="45714" rtlCol="0" anchor="ctr"/>
          <a:lstStyle>
            <a:lvl1pPr algn="r">
              <a:defRPr sz="1200">
                <a:solidFill>
                  <a:schemeClr val="tx1">
                    <a:tint val="75000"/>
                  </a:schemeClr>
                </a:solidFill>
              </a:defRPr>
            </a:lvl1pPr>
          </a:lstStyle>
          <a:p>
            <a:fld id="{46F2045C-80A1-433A-B3B9-3018D210B466}" type="slidenum">
              <a:rPr lang="en-US" smtClean="0"/>
              <a:t>‹#›</a:t>
            </a:fld>
            <a:endParaRPr lang="en-US"/>
          </a:p>
        </p:txBody>
      </p:sp>
    </p:spTree>
    <p:extLst>
      <p:ext uri="{BB962C8B-B14F-4D97-AF65-F5344CB8AC3E}">
        <p14:creationId xmlns:p14="http://schemas.microsoft.com/office/powerpoint/2010/main" val="1218177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276" rtl="0" eaLnBrk="1" latinLnBrk="0" hangingPunct="1">
        <a:spcBef>
          <a:spcPct val="0"/>
        </a:spcBef>
        <a:buNone/>
        <a:defRPr sz="4400" kern="1200">
          <a:solidFill>
            <a:schemeClr val="tx1"/>
          </a:solidFill>
          <a:latin typeface="+mj-lt"/>
          <a:ea typeface="+mj-ea"/>
          <a:cs typeface="+mj-cs"/>
        </a:defRPr>
      </a:lvl1pPr>
    </p:titleStyle>
    <p:bodyStyle>
      <a:lvl1pPr marL="342853" indent="-342853" algn="l" defTabSz="914276"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849" indent="-285711" algn="l" defTabSz="914276"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845" indent="-228569" algn="l" defTabSz="914276"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983"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121"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259"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97"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35"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673"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76" rtl="0" eaLnBrk="1" latinLnBrk="0" hangingPunct="1">
        <a:defRPr sz="1800" kern="1200">
          <a:solidFill>
            <a:schemeClr val="tx1"/>
          </a:solidFill>
          <a:latin typeface="+mn-lt"/>
          <a:ea typeface="+mn-ea"/>
          <a:cs typeface="+mn-cs"/>
        </a:defRPr>
      </a:lvl1pPr>
      <a:lvl2pPr marL="457138" algn="l" defTabSz="914276" rtl="0" eaLnBrk="1" latinLnBrk="0" hangingPunct="1">
        <a:defRPr sz="1800" kern="1200">
          <a:solidFill>
            <a:schemeClr val="tx1"/>
          </a:solidFill>
          <a:latin typeface="+mn-lt"/>
          <a:ea typeface="+mn-ea"/>
          <a:cs typeface="+mn-cs"/>
        </a:defRPr>
      </a:lvl2pPr>
      <a:lvl3pPr marL="914276" algn="l" defTabSz="914276" rtl="0" eaLnBrk="1" latinLnBrk="0" hangingPunct="1">
        <a:defRPr sz="1800" kern="1200">
          <a:solidFill>
            <a:schemeClr val="tx1"/>
          </a:solidFill>
          <a:latin typeface="+mn-lt"/>
          <a:ea typeface="+mn-ea"/>
          <a:cs typeface="+mn-cs"/>
        </a:defRPr>
      </a:lvl3pPr>
      <a:lvl4pPr marL="1371414" algn="l" defTabSz="914276" rtl="0" eaLnBrk="1" latinLnBrk="0" hangingPunct="1">
        <a:defRPr sz="1800" kern="1200">
          <a:solidFill>
            <a:schemeClr val="tx1"/>
          </a:solidFill>
          <a:latin typeface="+mn-lt"/>
          <a:ea typeface="+mn-ea"/>
          <a:cs typeface="+mn-cs"/>
        </a:defRPr>
      </a:lvl4pPr>
      <a:lvl5pPr marL="1828552" algn="l" defTabSz="914276" rtl="0" eaLnBrk="1" latinLnBrk="0" hangingPunct="1">
        <a:defRPr sz="1800" kern="1200">
          <a:solidFill>
            <a:schemeClr val="tx1"/>
          </a:solidFill>
          <a:latin typeface="+mn-lt"/>
          <a:ea typeface="+mn-ea"/>
          <a:cs typeface="+mn-cs"/>
        </a:defRPr>
      </a:lvl5pPr>
      <a:lvl6pPr marL="2285690" algn="l" defTabSz="914276" rtl="0" eaLnBrk="1" latinLnBrk="0" hangingPunct="1">
        <a:defRPr sz="1800" kern="1200">
          <a:solidFill>
            <a:schemeClr val="tx1"/>
          </a:solidFill>
          <a:latin typeface="+mn-lt"/>
          <a:ea typeface="+mn-ea"/>
          <a:cs typeface="+mn-cs"/>
        </a:defRPr>
      </a:lvl6pPr>
      <a:lvl7pPr marL="2742828" algn="l" defTabSz="914276" rtl="0" eaLnBrk="1" latinLnBrk="0" hangingPunct="1">
        <a:defRPr sz="1800" kern="1200">
          <a:solidFill>
            <a:schemeClr val="tx1"/>
          </a:solidFill>
          <a:latin typeface="+mn-lt"/>
          <a:ea typeface="+mn-ea"/>
          <a:cs typeface="+mn-cs"/>
        </a:defRPr>
      </a:lvl7pPr>
      <a:lvl8pPr marL="3199966" algn="l" defTabSz="914276" rtl="0" eaLnBrk="1" latinLnBrk="0" hangingPunct="1">
        <a:defRPr sz="1800" kern="1200">
          <a:solidFill>
            <a:schemeClr val="tx1"/>
          </a:solidFill>
          <a:latin typeface="+mn-lt"/>
          <a:ea typeface="+mn-ea"/>
          <a:cs typeface="+mn-cs"/>
        </a:defRPr>
      </a:lvl8pPr>
      <a:lvl9pPr marL="3657104" algn="l" defTabSz="91427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audio" Target="../media/audio2.wav"/></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1.jpeg"/><Relationship Id="rId7"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0.png"/><Relationship Id="rId9"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lowchart: Document 17"/>
          <p:cNvSpPr/>
          <p:nvPr/>
        </p:nvSpPr>
        <p:spPr>
          <a:xfrm>
            <a:off x="-17799" y="-14642"/>
            <a:ext cx="9252641" cy="1943558"/>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469 w 21676"/>
              <a:gd name="connsiteY4" fmla="*/ 23038 h 23225"/>
              <a:gd name="connsiteX5" fmla="*/ 1 w 21676"/>
              <a:gd name="connsiteY5" fmla="*/ 20416 h 23225"/>
              <a:gd name="connsiteX6" fmla="*/ 76 w 21676"/>
              <a:gd name="connsiteY6" fmla="*/ 0 h 23225"/>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290 w 21676"/>
              <a:gd name="connsiteY4" fmla="*/ 23038 h 23225"/>
              <a:gd name="connsiteX5" fmla="*/ 1 w 21676"/>
              <a:gd name="connsiteY5" fmla="*/ 20416 h 23225"/>
              <a:gd name="connsiteX6" fmla="*/ 76 w 21676"/>
              <a:gd name="connsiteY6" fmla="*/ 0 h 23225"/>
              <a:gd name="connsiteX0" fmla="*/ 76 w 21676"/>
              <a:gd name="connsiteY0" fmla="*/ 0 h 23054"/>
              <a:gd name="connsiteX1" fmla="*/ 21676 w 21676"/>
              <a:gd name="connsiteY1" fmla="*/ 0 h 23054"/>
              <a:gd name="connsiteX2" fmla="*/ 21625 w 21676"/>
              <a:gd name="connsiteY2" fmla="*/ 18938 h 23054"/>
              <a:gd name="connsiteX3" fmla="*/ 17591 w 21676"/>
              <a:gd name="connsiteY3" fmla="*/ 19806 h 23054"/>
              <a:gd name="connsiteX4" fmla="*/ 8290 w 21676"/>
              <a:gd name="connsiteY4" fmla="*/ 23038 h 23054"/>
              <a:gd name="connsiteX5" fmla="*/ 1 w 21676"/>
              <a:gd name="connsiteY5" fmla="*/ 20416 h 23054"/>
              <a:gd name="connsiteX6" fmla="*/ 76 w 21676"/>
              <a:gd name="connsiteY6" fmla="*/ 0 h 23054"/>
              <a:gd name="connsiteX0" fmla="*/ 76 w 21676"/>
              <a:gd name="connsiteY0" fmla="*/ 0 h 23038"/>
              <a:gd name="connsiteX1" fmla="*/ 21676 w 21676"/>
              <a:gd name="connsiteY1" fmla="*/ 0 h 23038"/>
              <a:gd name="connsiteX2" fmla="*/ 21625 w 21676"/>
              <a:gd name="connsiteY2" fmla="*/ 18938 h 23038"/>
              <a:gd name="connsiteX3" fmla="*/ 17591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8938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75"/>
              <a:gd name="connsiteX1" fmla="*/ 21676 w 21676"/>
              <a:gd name="connsiteY1" fmla="*/ 0 h 23075"/>
              <a:gd name="connsiteX2" fmla="*/ 21625 w 21676"/>
              <a:gd name="connsiteY2" fmla="*/ 19390 h 23075"/>
              <a:gd name="connsiteX3" fmla="*/ 18037 w 21676"/>
              <a:gd name="connsiteY3" fmla="*/ 19806 h 23075"/>
              <a:gd name="connsiteX4" fmla="*/ 8290 w 21676"/>
              <a:gd name="connsiteY4" fmla="*/ 23038 h 23075"/>
              <a:gd name="connsiteX5" fmla="*/ 1 w 21676"/>
              <a:gd name="connsiteY5" fmla="*/ 20416 h 23075"/>
              <a:gd name="connsiteX6" fmla="*/ 76 w 21676"/>
              <a:gd name="connsiteY6" fmla="*/ 0 h 2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075">
                <a:moveTo>
                  <a:pt x="76" y="0"/>
                </a:moveTo>
                <a:lnTo>
                  <a:pt x="21676" y="0"/>
                </a:lnTo>
                <a:cubicBezTo>
                  <a:pt x="21642" y="5302"/>
                  <a:pt x="21659" y="14088"/>
                  <a:pt x="21625" y="19390"/>
                </a:cubicBezTo>
                <a:cubicBezTo>
                  <a:pt x="19315" y="19388"/>
                  <a:pt x="20217" y="19028"/>
                  <a:pt x="18037" y="19806"/>
                </a:cubicBezTo>
                <a:cubicBezTo>
                  <a:pt x="15320" y="20859"/>
                  <a:pt x="10963" y="22677"/>
                  <a:pt x="8290" y="23038"/>
                </a:cubicBezTo>
                <a:cubicBezTo>
                  <a:pt x="5677" y="23406"/>
                  <a:pt x="1035" y="20921"/>
                  <a:pt x="1" y="20416"/>
                </a:cubicBezTo>
                <a:cubicBezTo>
                  <a:pt x="-16" y="15915"/>
                  <a:pt x="93" y="4501"/>
                  <a:pt x="76" y="0"/>
                </a:cubicBezTo>
                <a:close/>
              </a:path>
            </a:pathLst>
          </a:custGeom>
          <a:solidFill>
            <a:srgbClr val="FFD243"/>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endParaRPr lang="en-US"/>
          </a:p>
        </p:txBody>
      </p:sp>
      <p:sp>
        <p:nvSpPr>
          <p:cNvPr id="18" name="Flowchart: Document 17"/>
          <p:cNvSpPr/>
          <p:nvPr/>
        </p:nvSpPr>
        <p:spPr>
          <a:xfrm>
            <a:off x="-43199" y="10758"/>
            <a:ext cx="9252641" cy="1777224"/>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endParaRPr lang="en-US"/>
          </a:p>
        </p:txBody>
      </p:sp>
      <p:sp>
        <p:nvSpPr>
          <p:cNvPr id="5" name="Rectangle 4"/>
          <p:cNvSpPr/>
          <p:nvPr/>
        </p:nvSpPr>
        <p:spPr>
          <a:xfrm>
            <a:off x="0" y="5010150"/>
            <a:ext cx="9144000" cy="13335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91" tIns="45696" rIns="91391" bIns="45696" spcCol="0" rtlCol="0" anchor="ctr"/>
          <a:lstStyle/>
          <a:p>
            <a:pPr algn="ctr"/>
            <a:endParaRPr lang="en-US"/>
          </a:p>
        </p:txBody>
      </p:sp>
      <p:grpSp>
        <p:nvGrpSpPr>
          <p:cNvPr id="2" name="Group 1"/>
          <p:cNvGrpSpPr/>
          <p:nvPr/>
        </p:nvGrpSpPr>
        <p:grpSpPr>
          <a:xfrm>
            <a:off x="2400655" y="2152115"/>
            <a:ext cx="5446164" cy="975143"/>
            <a:chOff x="9566064" y="964372"/>
            <a:chExt cx="5446164" cy="698253"/>
          </a:xfrm>
        </p:grpSpPr>
        <p:sp>
          <p:nvSpPr>
            <p:cNvPr id="13" name="Rectangle 10"/>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 name="connsiteX0" fmla="*/ 0 w 5333999"/>
                <a:gd name="connsiteY0" fmla="*/ 0 h 724766"/>
                <a:gd name="connsiteX1" fmla="*/ 5334000 w 5333999"/>
                <a:gd name="connsiteY1" fmla="*/ 0 h 724766"/>
                <a:gd name="connsiteX2" fmla="*/ 3970191 w 5333999"/>
                <a:gd name="connsiteY2" fmla="*/ 513468 h 724766"/>
                <a:gd name="connsiteX3" fmla="*/ 5334000 w 5333999"/>
                <a:gd name="connsiteY3" fmla="*/ 724766 h 724766"/>
                <a:gd name="connsiteX4" fmla="*/ 0 w 5333999"/>
                <a:gd name="connsiteY4" fmla="*/ 724766 h 724766"/>
                <a:gd name="connsiteX5" fmla="*/ 0 w 5333999"/>
                <a:gd name="connsiteY5" fmla="*/ 0 h 724766"/>
                <a:gd name="connsiteX0" fmla="*/ 0 w 5334002"/>
                <a:gd name="connsiteY0" fmla="*/ 0 h 724766"/>
                <a:gd name="connsiteX1" fmla="*/ 5334000 w 5334002"/>
                <a:gd name="connsiteY1" fmla="*/ 0 h 724766"/>
                <a:gd name="connsiteX2" fmla="*/ 4572681 w 5334002"/>
                <a:gd name="connsiteY2" fmla="*/ 409907 h 724766"/>
                <a:gd name="connsiteX3" fmla="*/ 5334000 w 5334002"/>
                <a:gd name="connsiteY3" fmla="*/ 724766 h 724766"/>
                <a:gd name="connsiteX4" fmla="*/ 0 w 5334002"/>
                <a:gd name="connsiteY4" fmla="*/ 724766 h 724766"/>
                <a:gd name="connsiteX5" fmla="*/ 0 w 5334002"/>
                <a:gd name="connsiteY5" fmla="*/ 0 h 724766"/>
                <a:gd name="connsiteX0" fmla="*/ 0 w 5649495"/>
                <a:gd name="connsiteY0" fmla="*/ 0 h 724766"/>
                <a:gd name="connsiteX1" fmla="*/ 5649496 w 5649495"/>
                <a:gd name="connsiteY1" fmla="*/ 27302 h 724766"/>
                <a:gd name="connsiteX2" fmla="*/ 4572681 w 5649495"/>
                <a:gd name="connsiteY2" fmla="*/ 409907 h 724766"/>
                <a:gd name="connsiteX3" fmla="*/ 5334000 w 5649495"/>
                <a:gd name="connsiteY3" fmla="*/ 724766 h 724766"/>
                <a:gd name="connsiteX4" fmla="*/ 0 w 5649495"/>
                <a:gd name="connsiteY4" fmla="*/ 724766 h 724766"/>
                <a:gd name="connsiteX5" fmla="*/ 0 w 5649495"/>
                <a:gd name="connsiteY5" fmla="*/ 0 h 724766"/>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24345 w 5673840"/>
                <a:gd name="connsiteY4" fmla="*/ 697464 h 697464"/>
                <a:gd name="connsiteX5" fmla="*/ -1 w 5673840"/>
                <a:gd name="connsiteY5" fmla="*/ 152873 h 697464"/>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6831 w 5673840"/>
                <a:gd name="connsiteY4" fmla="*/ 568730 h 697464"/>
                <a:gd name="connsiteX5" fmla="*/ -1 w 5673840"/>
                <a:gd name="connsiteY5" fmla="*/ 152873 h 697464"/>
                <a:gd name="connsiteX0" fmla="*/ -1 w 5673840"/>
                <a:gd name="connsiteY0" fmla="*/ 152873 h 661803"/>
                <a:gd name="connsiteX1" fmla="*/ 5673841 w 5673840"/>
                <a:gd name="connsiteY1" fmla="*/ 0 h 661803"/>
                <a:gd name="connsiteX2" fmla="*/ 4597026 w 5673840"/>
                <a:gd name="connsiteY2" fmla="*/ 382605 h 661803"/>
                <a:gd name="connsiteX3" fmla="*/ 5253439 w 5673840"/>
                <a:gd name="connsiteY3" fmla="*/ 661803 h 661803"/>
                <a:gd name="connsiteX4" fmla="*/ 6831 w 5673840"/>
                <a:gd name="connsiteY4" fmla="*/ 568730 h 661803"/>
                <a:gd name="connsiteX5" fmla="*/ -1 w 5673840"/>
                <a:gd name="connsiteY5" fmla="*/ 152873 h 66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1" name="Rectangle 10"/>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2" name="Rectangle 10"/>
            <p:cNvSpPr/>
            <p:nvPr/>
          </p:nvSpPr>
          <p:spPr>
            <a:xfrm>
              <a:off x="9616287" y="1021956"/>
              <a:ext cx="5049983" cy="5437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grpSp>
      <p:grpSp>
        <p:nvGrpSpPr>
          <p:cNvPr id="10" name="Group 9"/>
          <p:cNvGrpSpPr/>
          <p:nvPr/>
        </p:nvGrpSpPr>
        <p:grpSpPr>
          <a:xfrm>
            <a:off x="1408834" y="2109520"/>
            <a:ext cx="992332" cy="992332"/>
            <a:chOff x="1212273" y="1084984"/>
            <a:chExt cx="992332" cy="992332"/>
          </a:xfrm>
        </p:grpSpPr>
        <p:sp>
          <p:nvSpPr>
            <p:cNvPr id="9" name="Oval 8"/>
            <p:cNvSpPr/>
            <p:nvPr/>
          </p:nvSpPr>
          <p:spPr>
            <a:xfrm>
              <a:off x="1212273" y="1084984"/>
              <a:ext cx="992332" cy="992332"/>
            </a:xfrm>
            <a:prstGeom prst="ellipse">
              <a:avLst/>
            </a:prstGeom>
            <a:solidFill>
              <a:schemeClr val="bg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252971" y="1095375"/>
              <a:ext cx="914400" cy="914400"/>
            </a:xfrm>
            <a:prstGeom prst="ellipse">
              <a:avLst/>
            </a:prstGeom>
            <a:solidFill>
              <a:schemeClr val="accent6"/>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659635" y="-848744"/>
            <a:ext cx="2469633" cy="2296731"/>
            <a:chOff x="-2957976" y="-1125796"/>
            <a:chExt cx="2469633" cy="2296731"/>
          </a:xfrm>
        </p:grpSpPr>
        <p:sp>
          <p:nvSpPr>
            <p:cNvPr id="26" name="Oval 25"/>
            <p:cNvSpPr/>
            <p:nvPr/>
          </p:nvSpPr>
          <p:spPr>
            <a:xfrm rot="9814622">
              <a:off x="-2957976" y="-1125796"/>
              <a:ext cx="2469633" cy="2296731"/>
            </a:xfrm>
            <a:prstGeom prst="ellipse">
              <a:avLst/>
            </a:prstGeom>
            <a:solidFill>
              <a:srgbClr val="FFD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rot="968493">
              <a:off x="-2721155" y="-827037"/>
              <a:ext cx="2069022" cy="1931010"/>
            </a:xfrm>
            <a:prstGeom prst="ellipse">
              <a:avLst/>
            </a:prstGeom>
            <a:solidFill>
              <a:srgbClr val="FFC6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rot="2150288">
              <a:off x="-2540893" y="-528917"/>
              <a:ext cx="1825297" cy="15837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p:cNvSpPr txBox="1"/>
          <p:nvPr/>
        </p:nvSpPr>
        <p:spPr>
          <a:xfrm>
            <a:off x="12700" y="178394"/>
            <a:ext cx="1341530" cy="1107947"/>
          </a:xfrm>
          <a:prstGeom prst="rect">
            <a:avLst/>
          </a:prstGeom>
          <a:noFill/>
        </p:spPr>
        <p:txBody>
          <a:bodyPr wrap="square" lIns="91391" tIns="45696" rIns="91391" bIns="45696" rtlCol="0">
            <a:spAutoFit/>
          </a:bodyPr>
          <a:lstStyle/>
          <a:p>
            <a:pPr algn="ctr"/>
            <a:r>
              <a:rPr lang="en-US" sz="6600" b="1">
                <a:solidFill>
                  <a:schemeClr val="accent6"/>
                </a:solidFill>
                <a:latin typeface="Arial Rounded MT Bold" pitchFamily="34" charset="0"/>
                <a:ea typeface="Arial-Rounded" pitchFamily="34" charset="0"/>
                <a:cs typeface="Times New Roman" pitchFamily="18" charset="0"/>
              </a:rPr>
              <a:t>2</a:t>
            </a:r>
          </a:p>
        </p:txBody>
      </p:sp>
      <p:sp>
        <p:nvSpPr>
          <p:cNvPr id="29" name="TextBox 28"/>
          <p:cNvSpPr txBox="1"/>
          <p:nvPr/>
        </p:nvSpPr>
        <p:spPr>
          <a:xfrm>
            <a:off x="1905000" y="437711"/>
            <a:ext cx="6172200" cy="923281"/>
          </a:xfrm>
          <a:prstGeom prst="rect">
            <a:avLst/>
          </a:prstGeom>
          <a:noFill/>
        </p:spPr>
        <p:txBody>
          <a:bodyPr wrap="square" lIns="91391" tIns="45696" rIns="91391" bIns="45696" rtlCol="0">
            <a:spAutoFit/>
          </a:bodyPr>
          <a:lstStyle/>
          <a:p>
            <a:pPr algn="ctr"/>
            <a:r>
              <a:rPr lang="en-US" sz="5400" b="1">
                <a:ln w="3175">
                  <a:solidFill>
                    <a:schemeClr val="bg1"/>
                  </a:solidFill>
                </a:ln>
                <a:solidFill>
                  <a:schemeClr val="bg1"/>
                </a:solidFill>
                <a:latin typeface="Arial-Rounded" pitchFamily="34" charset="0"/>
                <a:ea typeface="Arial-Rounded" pitchFamily="34" charset="0"/>
                <a:cs typeface="Arial-Rounded" pitchFamily="34" charset="0"/>
              </a:rPr>
              <a:t>MÁI ẤM GIA ĐÌNH</a:t>
            </a:r>
          </a:p>
        </p:txBody>
      </p:sp>
      <p:sp>
        <p:nvSpPr>
          <p:cNvPr id="33" name="TextBox 32"/>
          <p:cNvSpPr txBox="1"/>
          <p:nvPr/>
        </p:nvSpPr>
        <p:spPr>
          <a:xfrm>
            <a:off x="1439639" y="2162639"/>
            <a:ext cx="990600" cy="954059"/>
          </a:xfrm>
          <a:prstGeom prst="rect">
            <a:avLst/>
          </a:prstGeom>
          <a:noFill/>
        </p:spPr>
        <p:txBody>
          <a:bodyPr wrap="square" lIns="91391" tIns="45696" rIns="91391" bIns="45696" rtlCol="0">
            <a:spAutoFit/>
          </a:bodyPr>
          <a:lstStyle/>
          <a:p>
            <a:pPr algn="ctr"/>
            <a:r>
              <a:rPr lang="en-US" sz="2400" b="1">
                <a:solidFill>
                  <a:schemeClr val="bg1"/>
                </a:solidFill>
                <a:latin typeface="Arial-Rounded" pitchFamily="34" charset="0"/>
                <a:ea typeface="Arial-Rounded" pitchFamily="34" charset="0"/>
                <a:cs typeface="Arial-Rounded" pitchFamily="34" charset="0"/>
              </a:rPr>
              <a:t>Bài</a:t>
            </a:r>
          </a:p>
          <a:p>
            <a:pPr algn="ctr"/>
            <a:r>
              <a:rPr lang="en-US" sz="3200" b="1">
                <a:solidFill>
                  <a:schemeClr val="bg1"/>
                </a:solidFill>
                <a:latin typeface="Arial Rounded MT Bold" pitchFamily="34" charset="0"/>
                <a:ea typeface="Arial-Rounded" pitchFamily="34" charset="0"/>
                <a:cs typeface="Times New Roman" pitchFamily="18" charset="0"/>
              </a:rPr>
              <a:t>1</a:t>
            </a:r>
          </a:p>
        </p:txBody>
      </p:sp>
      <p:sp>
        <p:nvSpPr>
          <p:cNvPr id="24" name="TextBox 23"/>
          <p:cNvSpPr txBox="1"/>
          <p:nvPr/>
        </p:nvSpPr>
        <p:spPr>
          <a:xfrm>
            <a:off x="2273078" y="2289089"/>
            <a:ext cx="5121462" cy="584727"/>
          </a:xfrm>
          <a:prstGeom prst="rect">
            <a:avLst/>
          </a:prstGeom>
          <a:noFill/>
        </p:spPr>
        <p:txBody>
          <a:bodyPr wrap="square" lIns="91391" tIns="45696" rIns="91391" bIns="45696" rtlCol="0">
            <a:spAutoFit/>
          </a:bodyPr>
          <a:lstStyle/>
          <a:p>
            <a:pPr algn="ctr"/>
            <a:r>
              <a:rPr lang="en-US" sz="3200" b="1" dirty="0">
                <a:solidFill>
                  <a:srgbClr val="F68426"/>
                </a:solidFill>
                <a:latin typeface="Arial-Rounded" pitchFamily="34" charset="0"/>
                <a:ea typeface="Arial-Rounded" pitchFamily="34" charset="0"/>
                <a:cs typeface="Arial-Rounded" pitchFamily="34" charset="0"/>
              </a:rPr>
              <a:t>NỤ HÔN TRÊN BÀN TAY</a:t>
            </a:r>
          </a:p>
        </p:txBody>
      </p:sp>
    </p:spTree>
    <p:extLst>
      <p:ext uri="{BB962C8B-B14F-4D97-AF65-F5344CB8AC3E}">
        <p14:creationId xmlns:p14="http://schemas.microsoft.com/office/powerpoint/2010/main" val="33912288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18000"/>
          </a:stretch>
        </a:blipFill>
        <a:effectLst/>
      </p:bgPr>
    </p:bg>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56791" y="590550"/>
            <a:ext cx="3249613" cy="145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547007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 name="TextBox 3"/>
          <p:cNvSpPr txBox="1"/>
          <p:nvPr/>
        </p:nvSpPr>
        <p:spPr>
          <a:xfrm>
            <a:off x="1066800" y="3867150"/>
            <a:ext cx="7162800" cy="954107"/>
          </a:xfrm>
          <a:prstGeom prst="rect">
            <a:avLst/>
          </a:prstGeom>
          <a:solidFill>
            <a:srgbClr val="FFC000"/>
          </a:solidFill>
        </p:spPr>
        <p:txBody>
          <a:bodyPr wrap="square" rtlCol="0">
            <a:spAutoFit/>
          </a:bodyPr>
          <a:lstStyle/>
          <a:p>
            <a:pPr algn="ctr"/>
            <a:r>
              <a:rPr lang="en-US" sz="2800" b="1" smtClean="0">
                <a:latin typeface="Arial-Rounded" pitchFamily="34" charset="0"/>
                <a:ea typeface="Arial-Rounded" pitchFamily="34" charset="0"/>
                <a:cs typeface="Arial-Rounded" pitchFamily="34" charset="0"/>
              </a:rPr>
              <a:t>Dặn dò: + Xem lại bài trang 24 đến trang 27</a:t>
            </a:r>
          </a:p>
          <a:p>
            <a:pPr algn="ctr"/>
            <a:r>
              <a:rPr lang="en-US" sz="2800" b="1" smtClean="0">
                <a:latin typeface="Arial-Rounded" pitchFamily="34" charset="0"/>
                <a:ea typeface="Arial-Rounded" pitchFamily="34" charset="0"/>
                <a:cs typeface="Arial-Rounded" pitchFamily="34" charset="0"/>
              </a:rPr>
              <a:t>+ </a:t>
            </a:r>
            <a:r>
              <a:rPr lang="en-US" sz="2800" b="1">
                <a:latin typeface="Arial-Rounded" pitchFamily="34" charset="0"/>
                <a:ea typeface="Arial-Rounded" pitchFamily="34" charset="0"/>
                <a:cs typeface="Arial-Rounded" pitchFamily="34" charset="0"/>
              </a:rPr>
              <a:t>Xem bài </a:t>
            </a:r>
            <a:r>
              <a:rPr lang="en-US" sz="2800" b="1" i="1" smtClean="0">
                <a:latin typeface="Arial-Rounded" pitchFamily="34" charset="0"/>
                <a:ea typeface="Arial-Rounded" pitchFamily="34" charset="0"/>
                <a:cs typeface="Arial-Rounded" pitchFamily="34" charset="0"/>
              </a:rPr>
              <a:t>Làm Anh </a:t>
            </a:r>
            <a:r>
              <a:rPr lang="en-US" sz="2800" b="1" smtClean="0">
                <a:latin typeface="Arial-Rounded" pitchFamily="34" charset="0"/>
                <a:ea typeface="Arial-Rounded" pitchFamily="34" charset="0"/>
                <a:cs typeface="Arial-Rounded" pitchFamily="34" charset="0"/>
              </a:rPr>
              <a:t>(trang 28 </a:t>
            </a:r>
            <a:r>
              <a:rPr lang="en-US" sz="2800" b="1">
                <a:latin typeface="Arial-Rounded" pitchFamily="34" charset="0"/>
                <a:ea typeface="Arial-Rounded" pitchFamily="34" charset="0"/>
                <a:cs typeface="Arial-Rounded" pitchFamily="34" charset="0"/>
              </a:rPr>
              <a:t>+ </a:t>
            </a:r>
            <a:r>
              <a:rPr lang="en-US" sz="2800" b="1" smtClean="0">
                <a:latin typeface="Arial-Rounded" pitchFamily="34" charset="0"/>
                <a:ea typeface="Arial-Rounded" pitchFamily="34" charset="0"/>
                <a:cs typeface="Arial-Rounded" pitchFamily="34" charset="0"/>
              </a:rPr>
              <a:t>29)</a:t>
            </a:r>
            <a:endParaRPr lang="en-US" sz="2800" b="1">
              <a:latin typeface="Arial-Rounded" pitchFamily="34" charset="0"/>
              <a:ea typeface="Arial-Rounded" pitchFamily="34" charset="0"/>
              <a:cs typeface="Arial-Rounded" pitchFamily="34" charset="0"/>
            </a:endParaRPr>
          </a:p>
        </p:txBody>
      </p:sp>
      <p:cxnSp>
        <p:nvCxnSpPr>
          <p:cNvPr id="3" name="Straight Arrow Connector 2"/>
          <p:cNvCxnSpPr/>
          <p:nvPr/>
        </p:nvCxnSpPr>
        <p:spPr>
          <a:xfrm>
            <a:off x="5898573" y="429491"/>
            <a:ext cx="3048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85114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89972" y="241612"/>
            <a:ext cx="2297424" cy="923330"/>
          </a:xfrm>
          <a:prstGeom prst="rect">
            <a:avLst/>
          </a:prstGeom>
          <a:noFill/>
        </p:spPr>
        <p:txBody>
          <a:bodyPr wrap="none" rtlCol="0">
            <a:spAutoFit/>
          </a:bodyPr>
          <a:lstStyle/>
          <a:p>
            <a:r>
              <a:rPr lang="en-US" sz="5400" dirty="0">
                <a:latin typeface="The Spirit" panose="02000500000000000000" pitchFamily="2" charset="0"/>
              </a:rPr>
              <a:t>DẶN DÒ</a:t>
            </a:r>
          </a:p>
        </p:txBody>
      </p:sp>
      <p:sp>
        <p:nvSpPr>
          <p:cNvPr id="4" name="TextBox 3"/>
          <p:cNvSpPr txBox="1"/>
          <p:nvPr/>
        </p:nvSpPr>
        <p:spPr>
          <a:xfrm>
            <a:off x="599820" y="691735"/>
            <a:ext cx="8440615" cy="3462486"/>
          </a:xfrm>
          <a:prstGeom prst="rect">
            <a:avLst/>
          </a:prstGeom>
          <a:noFill/>
        </p:spPr>
        <p:txBody>
          <a:bodyPr wrap="square" rtlCol="0">
            <a:spAutoFit/>
          </a:bodyPr>
          <a:lstStyle/>
          <a:p>
            <a:r>
              <a:rPr lang="en-US" sz="2400" b="1" dirty="0" err="1">
                <a:solidFill>
                  <a:srgbClr val="0000FF"/>
                </a:solidFill>
                <a:latin typeface="Times New Roman" panose="02020603050405020304" pitchFamily="18" charset="0"/>
                <a:cs typeface="Times New Roman" panose="02020603050405020304" pitchFamily="18" charset="0"/>
              </a:rPr>
              <a:t>Sáng</a:t>
            </a:r>
            <a:r>
              <a:rPr lang="en-US" sz="2400" b="1" dirty="0">
                <a:solidFill>
                  <a:srgbClr val="0000FF"/>
                </a:solidFill>
                <a:latin typeface="Times New Roman" panose="02020603050405020304" pitchFamily="18" charset="0"/>
                <a:cs typeface="Times New Roman" panose="02020603050405020304" pitchFamily="18" charset="0"/>
              </a:rPr>
              <a:t>: </a:t>
            </a:r>
          </a:p>
          <a:p>
            <a:r>
              <a:rPr lang="af-ZA" sz="2400" dirty="0">
                <a:latin typeface="UTM Avo" panose="02040603050506020204" pitchFamily="18" charset="0"/>
                <a:ea typeface="Arial Rounded"/>
                <a:cs typeface="Arial Rounded"/>
                <a:sym typeface="Arial Rounded"/>
              </a:rPr>
              <a:t>*</a:t>
            </a:r>
            <a:r>
              <a:rPr lang="af-ZA" sz="2100" dirty="0">
                <a:latin typeface="UTM Avo" panose="02040603050506020204" pitchFamily="18" charset="0"/>
                <a:ea typeface="Arial Rounded"/>
                <a:cs typeface="Arial Rounded"/>
                <a:sym typeface="Arial Rounded"/>
              </a:rPr>
              <a:t>Hoàn thành </a:t>
            </a:r>
            <a:r>
              <a:rPr lang="af-ZA" sz="2100" dirty="0">
                <a:solidFill>
                  <a:srgbClr val="0000FF"/>
                </a:solidFill>
                <a:latin typeface="UTM Avo" panose="02040603050506020204" pitchFamily="18" charset="0"/>
                <a:ea typeface="Arial Rounded"/>
                <a:cs typeface="Arial Rounded"/>
                <a:sym typeface="Arial Rounded"/>
              </a:rPr>
              <a:t>Bài </a:t>
            </a:r>
            <a:r>
              <a:rPr lang="en-US" sz="2100" dirty="0" smtClean="0">
                <a:solidFill>
                  <a:srgbClr val="0000FF"/>
                </a:solidFill>
                <a:latin typeface="UTM Avo" panose="02040603050506020204" pitchFamily="18" charset="0"/>
                <a:ea typeface="Arial Rounded"/>
                <a:cs typeface="Arial Rounded"/>
                <a:sym typeface="Arial Rounded"/>
              </a:rPr>
              <a:t>1 </a:t>
            </a:r>
            <a:r>
              <a:rPr lang="af-ZA" sz="2100" dirty="0">
                <a:latin typeface="UTM Avo" panose="02040603050506020204" pitchFamily="18" charset="0"/>
                <a:ea typeface="Arial Rounded"/>
                <a:cs typeface="Arial Rounded"/>
                <a:sym typeface="Arial Rounded"/>
              </a:rPr>
              <a:t>(</a:t>
            </a:r>
            <a:r>
              <a:rPr lang="af-ZA" sz="2100" dirty="0">
                <a:solidFill>
                  <a:srgbClr val="FF0000"/>
                </a:solidFill>
                <a:latin typeface="UTM Avo" panose="02040603050506020204" pitchFamily="18" charset="0"/>
                <a:ea typeface="Arial Rounded"/>
                <a:cs typeface="Arial Rounded"/>
                <a:sym typeface="Arial Rounded"/>
              </a:rPr>
              <a:t>Tập viết 1</a:t>
            </a:r>
            <a:r>
              <a:rPr lang="af-ZA" sz="2100" dirty="0">
                <a:latin typeface="UTM Avo" panose="02040603050506020204" pitchFamily="18" charset="0"/>
                <a:ea typeface="Arial Rounded"/>
                <a:cs typeface="Arial Rounded"/>
                <a:sym typeface="Arial Rounded"/>
              </a:rPr>
              <a:t>/ tr. </a:t>
            </a:r>
            <a:r>
              <a:rPr lang="af-ZA" sz="2100" dirty="0" smtClean="0">
                <a:latin typeface="UTM Avo" panose="02040603050506020204" pitchFamily="18" charset="0"/>
                <a:ea typeface="Arial Rounded"/>
                <a:cs typeface="Arial Rounded"/>
                <a:sym typeface="Arial Rounded"/>
              </a:rPr>
              <a:t>8, 9</a:t>
            </a:r>
            <a:r>
              <a:rPr lang="af-ZA" sz="2100" dirty="0" smtClean="0">
                <a:latin typeface="UTM Avo" panose="02040603050506020204" pitchFamily="18" charset="0"/>
                <a:ea typeface="Arial Rounded"/>
                <a:cs typeface="Arial Rounded"/>
                <a:sym typeface="Arial Rounded"/>
              </a:rPr>
              <a:t>)</a:t>
            </a:r>
            <a:endParaRPr lang="af-ZA" sz="2100" dirty="0">
              <a:latin typeface="UTM Avo" panose="02040603050506020204" pitchFamily="18" charset="0"/>
              <a:ea typeface="Arial Rounded"/>
              <a:cs typeface="Arial Rounded"/>
              <a:sym typeface="Arial Rounded"/>
            </a:endParaRPr>
          </a:p>
          <a:p>
            <a:r>
              <a:rPr lang="af-ZA" sz="2100" dirty="0">
                <a:latin typeface="UTM Avo" panose="02040603050506020204" pitchFamily="18" charset="0"/>
                <a:ea typeface="Arial Rounded"/>
                <a:cs typeface="Arial Rounded"/>
                <a:sym typeface="Arial Rounded"/>
              </a:rPr>
              <a:t>*Hoàn thành </a:t>
            </a:r>
            <a:r>
              <a:rPr lang="af-ZA" sz="2100" dirty="0">
                <a:solidFill>
                  <a:srgbClr val="0000FF"/>
                </a:solidFill>
                <a:latin typeface="UTM Avo" panose="02040603050506020204" pitchFamily="18" charset="0"/>
                <a:ea typeface="Arial Rounded"/>
                <a:cs typeface="Arial Rounded"/>
                <a:sym typeface="Arial Rounded"/>
              </a:rPr>
              <a:t>Bài </a:t>
            </a:r>
            <a:r>
              <a:rPr lang="en-US" sz="2100" dirty="0" smtClean="0">
                <a:solidFill>
                  <a:srgbClr val="0000FF"/>
                </a:solidFill>
                <a:latin typeface="UTM Avo" panose="02040603050506020204" pitchFamily="18" charset="0"/>
                <a:ea typeface="Arial Rounded"/>
                <a:cs typeface="Arial Rounded"/>
                <a:sym typeface="Arial Rounded"/>
              </a:rPr>
              <a:t>1 </a:t>
            </a:r>
            <a:r>
              <a:rPr lang="af-ZA" sz="2100" dirty="0">
                <a:latin typeface="UTM Avo" panose="02040603050506020204" pitchFamily="18" charset="0"/>
                <a:ea typeface="Arial Rounded"/>
                <a:cs typeface="Arial Rounded"/>
                <a:sym typeface="Arial Rounded"/>
              </a:rPr>
              <a:t>(</a:t>
            </a:r>
            <a:r>
              <a:rPr lang="af-ZA" sz="2100" dirty="0">
                <a:solidFill>
                  <a:srgbClr val="FF0000"/>
                </a:solidFill>
                <a:latin typeface="UTM Avo" panose="02040603050506020204" pitchFamily="18" charset="0"/>
                <a:ea typeface="Arial Rounded"/>
                <a:cs typeface="Arial Rounded"/>
                <a:sym typeface="Arial Rounded"/>
              </a:rPr>
              <a:t>Vở BT Tiếng Việt</a:t>
            </a:r>
            <a:r>
              <a:rPr lang="af-ZA" sz="2100" dirty="0">
                <a:latin typeface="UTM Avo" panose="02040603050506020204" pitchFamily="18" charset="0"/>
                <a:ea typeface="Arial Rounded"/>
                <a:cs typeface="Arial Rounded"/>
                <a:sym typeface="Arial Rounded"/>
              </a:rPr>
              <a:t>/ tr. </a:t>
            </a:r>
            <a:r>
              <a:rPr lang="af-ZA" sz="2100" dirty="0" smtClean="0">
                <a:latin typeface="UTM Avo" panose="02040603050506020204" pitchFamily="18" charset="0"/>
                <a:ea typeface="Arial Rounded"/>
                <a:cs typeface="Arial Rounded"/>
                <a:sym typeface="Arial Rounded"/>
              </a:rPr>
              <a:t>12, 13)</a:t>
            </a:r>
            <a:endParaRPr lang="af-ZA" sz="2100" dirty="0">
              <a:latin typeface="UTM Avo" panose="02040603050506020204" pitchFamily="18" charset="0"/>
              <a:ea typeface="Arial Rounded"/>
              <a:cs typeface="Arial Rounded"/>
              <a:sym typeface="Arial Rounded"/>
            </a:endParaRPr>
          </a:p>
          <a:p>
            <a:r>
              <a:rPr lang="af-ZA" sz="2100" dirty="0" smtClean="0">
                <a:latin typeface="UTM Avo" panose="02040603050506020204" pitchFamily="18" charset="0"/>
                <a:ea typeface="Arial Rounded"/>
                <a:cs typeface="Arial Rounded"/>
                <a:sym typeface="Arial Rounded"/>
              </a:rPr>
              <a:t>*</a:t>
            </a:r>
            <a:r>
              <a:rPr lang="af-ZA" sz="2100" dirty="0">
                <a:latin typeface="UTM Avo" panose="02040603050506020204" pitchFamily="18" charset="0"/>
                <a:ea typeface="Arial Rounded"/>
                <a:cs typeface="Arial Rounded"/>
                <a:sym typeface="Arial Rounded"/>
              </a:rPr>
              <a:t>Đọc bài đã học và đọc trước bài mới</a:t>
            </a:r>
            <a:endParaRPr lang="en-US" sz="2100" dirty="0">
              <a:latin typeface="UTM Avo" panose="02040603050506020204" pitchFamily="18" charset="0"/>
              <a:ea typeface="Arial Rounded"/>
              <a:cs typeface="Arial Rounded"/>
              <a:sym typeface="Arial Rounded"/>
            </a:endParaRPr>
          </a:p>
          <a:p>
            <a:r>
              <a:rPr lang="en-US" sz="2400" b="1" dirty="0" err="1">
                <a:solidFill>
                  <a:srgbClr val="0000FF"/>
                </a:solidFill>
                <a:latin typeface="Times New Roman" panose="02020603050405020304" pitchFamily="18" charset="0"/>
                <a:cs typeface="Times New Roman" panose="02020603050405020304" pitchFamily="18" charset="0"/>
              </a:rPr>
              <a:t>Chiều</a:t>
            </a:r>
            <a:r>
              <a:rPr lang="en-US" sz="2400" b="1" dirty="0">
                <a:solidFill>
                  <a:srgbClr val="0000FF"/>
                </a:solidFill>
                <a:latin typeface="Times New Roman" panose="02020603050405020304" pitchFamily="18" charset="0"/>
                <a:cs typeface="Times New Roman" panose="02020603050405020304" pitchFamily="18" charset="0"/>
              </a:rPr>
              <a:t>:</a:t>
            </a:r>
          </a:p>
          <a:p>
            <a:r>
              <a:rPr lang="af-ZA" sz="2100" dirty="0" smtClean="0">
                <a:latin typeface="UTM Avo" panose="02040603050506020204" pitchFamily="18" charset="0"/>
                <a:cs typeface="Times New Roman" panose="02020603050405020304" pitchFamily="18" charset="0"/>
                <a:sym typeface="Arial Rounded"/>
              </a:rPr>
              <a:t>* Chuẩn bị bài</a:t>
            </a:r>
          </a:p>
          <a:p>
            <a:r>
              <a:rPr lang="af-ZA" sz="2100" dirty="0" smtClean="0">
                <a:latin typeface="UTM Avo" panose="02040603050506020204" pitchFamily="18" charset="0"/>
                <a:cs typeface="Times New Roman" panose="02020603050405020304" pitchFamily="18" charset="0"/>
                <a:sym typeface="Arial Rounded"/>
              </a:rPr>
              <a:t>* </a:t>
            </a:r>
            <a:r>
              <a:rPr lang="af-ZA" sz="2100" dirty="0">
                <a:latin typeface="UTM Avo" panose="02040603050506020204" pitchFamily="18" charset="0"/>
                <a:cs typeface="Times New Roman" panose="02020603050405020304" pitchFamily="18" charset="0"/>
                <a:sym typeface="Arial Rounded"/>
              </a:rPr>
              <a:t>Rèn viết vở </a:t>
            </a:r>
            <a:r>
              <a:rPr lang="af-ZA" sz="2100" dirty="0" smtClean="0">
                <a:latin typeface="UTM Avo" panose="02040603050506020204" pitchFamily="18" charset="0"/>
                <a:cs typeface="Times New Roman" panose="02020603050405020304" pitchFamily="18" charset="0"/>
                <a:sym typeface="Arial Rounded"/>
              </a:rPr>
              <a:t>Tập viết theo </a:t>
            </a:r>
            <a:r>
              <a:rPr lang="af-ZA" sz="2100" dirty="0">
                <a:latin typeface="UTM Avo" panose="02040603050506020204" pitchFamily="18" charset="0"/>
                <a:cs typeface="Times New Roman" panose="02020603050405020304" pitchFamily="18" charset="0"/>
                <a:sym typeface="Arial Rounded"/>
              </a:rPr>
              <a:t>mẫu cô trình bày.</a:t>
            </a:r>
            <a:endParaRPr lang="en-US" sz="2100" dirty="0">
              <a:latin typeface="Times New Roman" panose="02020603050405020304" pitchFamily="18" charset="0"/>
              <a:cs typeface="Times New Roman" panose="02020603050405020304" pitchFamily="18" charset="0"/>
            </a:endParaRPr>
          </a:p>
          <a:p>
            <a:endParaRPr lang="en-US" sz="2100" dirty="0">
              <a:solidFill>
                <a:srgbClr val="0000FF"/>
              </a:solidFill>
              <a:latin typeface="UTM Avo" panose="02040603050506020204" pitchFamily="18" charset="0"/>
              <a:ea typeface="Arial Rounded"/>
              <a:cs typeface="Arial Rounded"/>
              <a:sym typeface="Arial Rounded"/>
            </a:endParaRPr>
          </a:p>
          <a:p>
            <a:r>
              <a:rPr lang="en-US" sz="2100" b="1" dirty="0" err="1">
                <a:solidFill>
                  <a:srgbClr val="7030A0"/>
                </a:solidFill>
                <a:latin typeface="UTM Avo" panose="02040603050506020204" pitchFamily="18" charset="0"/>
                <a:ea typeface="Arial Rounded"/>
                <a:cs typeface="Arial Rounded"/>
                <a:sym typeface="Arial Rounded"/>
              </a:rPr>
              <a:t>Gửi</a:t>
            </a:r>
            <a:r>
              <a:rPr lang="en-US" sz="2100" b="1" dirty="0">
                <a:solidFill>
                  <a:srgbClr val="7030A0"/>
                </a:solidFill>
                <a:latin typeface="UTM Avo" panose="02040603050506020204" pitchFamily="18" charset="0"/>
                <a:ea typeface="Arial Rounded"/>
                <a:cs typeface="Arial Rounded"/>
                <a:sym typeface="Arial Rounded"/>
              </a:rPr>
              <a:t> </a:t>
            </a:r>
            <a:r>
              <a:rPr lang="en-US" sz="2100" b="1" dirty="0" err="1">
                <a:solidFill>
                  <a:srgbClr val="7030A0"/>
                </a:solidFill>
                <a:latin typeface="UTM Avo" panose="02040603050506020204" pitchFamily="18" charset="0"/>
                <a:ea typeface="Arial Rounded"/>
                <a:cs typeface="Arial Rounded"/>
                <a:sym typeface="Arial Rounded"/>
              </a:rPr>
              <a:t>bài</a:t>
            </a:r>
            <a:r>
              <a:rPr lang="en-US" sz="2100" b="1" dirty="0">
                <a:solidFill>
                  <a:srgbClr val="7030A0"/>
                </a:solidFill>
                <a:latin typeface="UTM Avo" panose="02040603050506020204" pitchFamily="18" charset="0"/>
                <a:ea typeface="Arial Rounded"/>
                <a:cs typeface="Arial Rounded"/>
                <a:sym typeface="Arial Rounded"/>
              </a:rPr>
              <a:t> qua link </a:t>
            </a:r>
            <a:r>
              <a:rPr lang="en-US" sz="2100" b="1" dirty="0" err="1">
                <a:solidFill>
                  <a:srgbClr val="7030A0"/>
                </a:solidFill>
                <a:latin typeface="UTM Avo" panose="02040603050506020204" pitchFamily="18" charset="0"/>
                <a:ea typeface="Arial Rounded"/>
                <a:cs typeface="Arial Rounded"/>
                <a:sym typeface="Arial Rounded"/>
              </a:rPr>
              <a:t>Azota</a:t>
            </a:r>
            <a:r>
              <a:rPr lang="en-US" sz="2100" b="1" dirty="0">
                <a:solidFill>
                  <a:srgbClr val="7030A0"/>
                </a:solidFill>
                <a:latin typeface="UTM Avo" panose="02040603050506020204" pitchFamily="18" charset="0"/>
                <a:ea typeface="Arial Rounded"/>
                <a:cs typeface="Arial Rounded"/>
                <a:sym typeface="Arial Rounded"/>
              </a:rPr>
              <a:t>: </a:t>
            </a:r>
          </a:p>
          <a:p>
            <a:pPr algn="ctr"/>
            <a:r>
              <a:rPr lang="af-ZA" sz="2100" dirty="0" smtClean="0">
                <a:solidFill>
                  <a:srgbClr val="0000CC"/>
                </a:solidFill>
                <a:latin typeface="UTM Avo" panose="02040603050506020204" pitchFamily="18" charset="0"/>
                <a:ea typeface="Arial Rounded"/>
                <a:cs typeface="Arial Rounded"/>
                <a:sym typeface="Arial Rounded"/>
              </a:rPr>
              <a:t>VỞ </a:t>
            </a:r>
            <a:r>
              <a:rPr lang="af-ZA" sz="2100" dirty="0" smtClean="0">
                <a:solidFill>
                  <a:srgbClr val="0000CC"/>
                </a:solidFill>
                <a:latin typeface="UTM Avo" panose="02040603050506020204" pitchFamily="18" charset="0"/>
                <a:ea typeface="Arial Rounded"/>
                <a:cs typeface="Arial Rounded"/>
                <a:sym typeface="Arial Rounded"/>
              </a:rPr>
              <a:t>TẬP VIẾT: </a:t>
            </a:r>
            <a:r>
              <a:rPr lang="af-ZA" sz="2100" dirty="0" smtClean="0">
                <a:solidFill>
                  <a:srgbClr val="0000CC"/>
                </a:solidFill>
                <a:latin typeface="UTM Avo" panose="02040603050506020204" pitchFamily="18" charset="0"/>
                <a:ea typeface="Arial Rounded"/>
                <a:cs typeface="Arial Rounded"/>
                <a:sym typeface="Arial Rounded"/>
              </a:rPr>
              <a:t>Bài </a:t>
            </a:r>
            <a:r>
              <a:rPr lang="af-ZA" sz="2100" dirty="0" smtClean="0">
                <a:solidFill>
                  <a:srgbClr val="0000CC"/>
                </a:solidFill>
                <a:latin typeface="UTM Avo" panose="02040603050506020204" pitchFamily="18" charset="0"/>
                <a:ea typeface="Arial Rounded"/>
                <a:cs typeface="Arial Rounded"/>
                <a:sym typeface="Arial Rounded"/>
              </a:rPr>
              <a:t>1, 2, 3, 4</a:t>
            </a:r>
            <a:r>
              <a:rPr lang="af-ZA" sz="2100" dirty="0" smtClean="0">
                <a:solidFill>
                  <a:srgbClr val="0000CC"/>
                </a:solidFill>
                <a:latin typeface="UTM Avo" panose="02040603050506020204" pitchFamily="18" charset="0"/>
                <a:ea typeface="Arial Rounded"/>
                <a:cs typeface="Arial Rounded"/>
                <a:sym typeface="Arial Rounded"/>
              </a:rPr>
              <a:t>, 5 (trang </a:t>
            </a:r>
            <a:r>
              <a:rPr lang="af-ZA" sz="2100" dirty="0" smtClean="0">
                <a:solidFill>
                  <a:srgbClr val="0000CC"/>
                </a:solidFill>
                <a:latin typeface="UTM Avo" panose="02040603050506020204" pitchFamily="18" charset="0"/>
                <a:ea typeface="Arial Rounded"/>
                <a:cs typeface="Arial Rounded"/>
                <a:sym typeface="Arial Rounded"/>
              </a:rPr>
              <a:t>1, 2, 3, 4, 5, 6, 7).</a:t>
            </a:r>
            <a:endParaRPr lang="en-US" sz="2100" dirty="0">
              <a:latin typeface="UTM Avo" panose="02040603050506020204" pitchFamily="18" charset="0"/>
              <a:ea typeface="Arial Rounded"/>
              <a:cs typeface="Arial Rounded"/>
              <a:sym typeface="Arial Rounded"/>
            </a:endParaRPr>
          </a:p>
        </p:txBody>
      </p:sp>
    </p:spTree>
    <p:extLst>
      <p:ext uri="{BB962C8B-B14F-4D97-AF65-F5344CB8AC3E}">
        <p14:creationId xmlns:p14="http://schemas.microsoft.com/office/powerpoint/2010/main" val="32442587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63139" t="50000" b="10982"/>
          <a:stretch/>
        </p:blipFill>
        <p:spPr>
          <a:xfrm>
            <a:off x="3810000" y="3310977"/>
            <a:ext cx="1140280" cy="1593619"/>
          </a:xfrm>
          <a:prstGeom prst="rect">
            <a:avLst/>
          </a:prstGeo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419100"/>
            <a:ext cx="1450481" cy="2107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9450" y="438150"/>
            <a:ext cx="1189037"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1077" y="3105150"/>
            <a:ext cx="1122363" cy="163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0"/>
          <p:cNvPicPr>
            <a:picLocks noChangeAspect="1"/>
          </p:cNvPicPr>
          <p:nvPr/>
        </p:nvPicPr>
        <p:blipFill rotWithShape="1">
          <a:blip r:embed="rId2" cstate="print">
            <a:extLst>
              <a:ext uri="{28A0092B-C50C-407E-A947-70E740481C1C}">
                <a14:useLocalDpi xmlns:a14="http://schemas.microsoft.com/office/drawing/2010/main" val="0"/>
              </a:ext>
            </a:extLst>
          </a:blip>
          <a:srcRect l="34364" t="30154" r="36413" b="28451"/>
          <a:stretch/>
        </p:blipFill>
        <p:spPr>
          <a:xfrm>
            <a:off x="7526482" y="3201785"/>
            <a:ext cx="904010" cy="1690688"/>
          </a:xfrm>
          <a:prstGeom prst="rect">
            <a:avLst/>
          </a:prstGeom>
        </p:spPr>
      </p:pic>
      <p:sp>
        <p:nvSpPr>
          <p:cNvPr id="2" name="Title 1"/>
          <p:cNvSpPr>
            <a:spLocks noGrp="1"/>
          </p:cNvSpPr>
          <p:nvPr>
            <p:ph type="title"/>
          </p:nvPr>
        </p:nvSpPr>
        <p:spPr>
          <a:xfrm>
            <a:off x="1905000" y="2344535"/>
            <a:ext cx="5326568" cy="857250"/>
          </a:xfrm>
          <a:solidFill>
            <a:srgbClr val="FFC000"/>
          </a:solidFill>
        </p:spPr>
        <p:txBody>
          <a:bodyPr/>
          <a:lstStyle/>
          <a:p>
            <a:r>
              <a:rPr lang="en-US" smtClean="0">
                <a:latin typeface="Arial-Rounded" pitchFamily="34" charset="0"/>
                <a:ea typeface="Arial-Rounded" pitchFamily="34" charset="0"/>
                <a:cs typeface="Arial-Rounded" pitchFamily="34" charset="0"/>
              </a:rPr>
              <a:t>Ôn và khởi động</a:t>
            </a:r>
            <a:endParaRPr lang="en-US">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7967401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val 15"/>
          <p:cNvSpPr/>
          <p:nvPr/>
        </p:nvSpPr>
        <p:spPr>
          <a:xfrm>
            <a:off x="209550" y="590550"/>
            <a:ext cx="609600" cy="6096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bg1"/>
                </a:solidFill>
                <a:latin typeface="Arial Rounded MT Bold" pitchFamily="34" charset="0"/>
                <a:cs typeface="Times New Roman" pitchFamily="18" charset="0"/>
              </a:rPr>
              <a:t>5</a:t>
            </a:r>
            <a:endParaRPr lang="en-US" sz="2800" b="1">
              <a:solidFill>
                <a:schemeClr val="bg1"/>
              </a:solidFill>
              <a:latin typeface="Arial Rounded MT Bold" pitchFamily="34" charset="0"/>
              <a:cs typeface="Times New Roman" pitchFamily="18" charset="0"/>
            </a:endParaRPr>
          </a:p>
        </p:txBody>
      </p:sp>
      <p:sp>
        <p:nvSpPr>
          <p:cNvPr id="17" name="TextBox 16"/>
          <p:cNvSpPr txBox="1"/>
          <p:nvPr/>
        </p:nvSpPr>
        <p:spPr>
          <a:xfrm>
            <a:off x="876300" y="679846"/>
            <a:ext cx="7391400" cy="461653"/>
          </a:xfrm>
          <a:prstGeom prst="rect">
            <a:avLst/>
          </a:prstGeom>
          <a:noFill/>
        </p:spPr>
        <p:txBody>
          <a:bodyPr wrap="square" lIns="91428" tIns="45714" rIns="91428" bIns="45714" rtlCol="0">
            <a:spAutoFit/>
          </a:bodyPr>
          <a:lstStyle/>
          <a:p>
            <a:pPr algn="just"/>
            <a:r>
              <a:rPr lang="en-US" sz="2400" b="1" smtClean="0">
                <a:latin typeface="Arial-Rounded" pitchFamily="34" charset="0"/>
                <a:ea typeface="Arial-Rounded" pitchFamily="34" charset="0"/>
                <a:cs typeface="Arial-Rounded" pitchFamily="34" charset="0"/>
              </a:rPr>
              <a:t>Chọn từ ngữ để hoàn thiện câu và viết câu vào vở</a:t>
            </a:r>
            <a:endParaRPr lang="en-US" sz="2400" b="1">
              <a:latin typeface="Arial-Rounded" pitchFamily="34" charset="0"/>
              <a:ea typeface="Arial-Rounded" pitchFamily="34" charset="0"/>
              <a:cs typeface="Arial-Rounded" pitchFamily="34" charset="0"/>
            </a:endParaRPr>
          </a:p>
        </p:txBody>
      </p:sp>
      <p:sp>
        <p:nvSpPr>
          <p:cNvPr id="7" name="TextBox 6"/>
          <p:cNvSpPr txBox="1"/>
          <p:nvPr/>
        </p:nvSpPr>
        <p:spPr>
          <a:xfrm>
            <a:off x="893618" y="1457562"/>
            <a:ext cx="6781800" cy="584763"/>
          </a:xfrm>
          <a:prstGeom prst="rect">
            <a:avLst/>
          </a:prstGeom>
          <a:solidFill>
            <a:srgbClr val="F6BB00"/>
          </a:solidFill>
        </p:spPr>
        <p:txBody>
          <a:bodyPr wrap="square" lIns="91428" tIns="45714" rIns="91428" bIns="45714" rtlCol="0">
            <a:spAutoFit/>
          </a:bodyPr>
          <a:lstStyle/>
          <a:p>
            <a:pPr algn="just"/>
            <a:r>
              <a:rPr lang="en-US" sz="3200" b="1" smtClean="0">
                <a:latin typeface="Arial-Rounded" pitchFamily="34" charset="0"/>
                <a:ea typeface="Arial-Rounded" pitchFamily="34" charset="0"/>
                <a:cs typeface="Arial-Rounded" pitchFamily="34" charset="0"/>
              </a:rPr>
              <a:t>bổ ích				</a:t>
            </a:r>
            <a:endParaRPr lang="en-US" sz="3200" b="1">
              <a:latin typeface="Arial-Rounded" pitchFamily="34" charset="0"/>
              <a:ea typeface="Arial-Rounded" pitchFamily="34" charset="0"/>
              <a:cs typeface="Arial-Rounded" pitchFamily="34" charset="0"/>
            </a:endParaRPr>
          </a:p>
        </p:txBody>
      </p:sp>
      <p:sp>
        <p:nvSpPr>
          <p:cNvPr id="11" name="TextBox 10"/>
          <p:cNvSpPr txBox="1"/>
          <p:nvPr/>
        </p:nvSpPr>
        <p:spPr>
          <a:xfrm>
            <a:off x="514350" y="2458831"/>
            <a:ext cx="8477250" cy="646319"/>
          </a:xfrm>
          <a:prstGeom prst="rect">
            <a:avLst/>
          </a:prstGeom>
          <a:noFill/>
        </p:spPr>
        <p:txBody>
          <a:bodyPr wrap="square" lIns="91428" tIns="45714" rIns="91428" bIns="45714" rtlCol="0">
            <a:spAutoFit/>
          </a:bodyPr>
          <a:lstStyle/>
          <a:p>
            <a:pPr algn="just"/>
            <a:r>
              <a:rPr lang="en-US" sz="3600" b="1" smtClean="0">
                <a:latin typeface="Arial-Rounded" pitchFamily="34" charset="0"/>
                <a:ea typeface="Arial-Rounded" pitchFamily="34" charset="0"/>
                <a:cs typeface="Arial-Rounded" pitchFamily="34" charset="0"/>
              </a:rPr>
              <a:t>Mỗi lần em bị ốm,  mẹ rất  (…….)  .</a:t>
            </a:r>
            <a:endParaRPr lang="en-US" sz="3600" b="1">
              <a:latin typeface="Arial-Rounded" pitchFamily="34" charset="0"/>
              <a:ea typeface="Arial-Rounded" pitchFamily="34" charset="0"/>
              <a:cs typeface="Arial-Rounded" pitchFamily="34" charset="0"/>
            </a:endParaRPr>
          </a:p>
        </p:txBody>
      </p:sp>
      <p:sp>
        <p:nvSpPr>
          <p:cNvPr id="12" name="TextBox 11"/>
          <p:cNvSpPr txBox="1"/>
          <p:nvPr/>
        </p:nvSpPr>
        <p:spPr>
          <a:xfrm>
            <a:off x="5502985" y="1457562"/>
            <a:ext cx="2112818" cy="584763"/>
          </a:xfrm>
          <a:prstGeom prst="rect">
            <a:avLst/>
          </a:prstGeom>
          <a:solidFill>
            <a:srgbClr val="F6BB00"/>
          </a:solidFill>
        </p:spPr>
        <p:txBody>
          <a:bodyPr wrap="square" lIns="91428" tIns="45714" rIns="91428" bIns="45714" rtlCol="0">
            <a:spAutoFit/>
          </a:bodyPr>
          <a:lstStyle/>
          <a:p>
            <a:pPr algn="ctr"/>
            <a:r>
              <a:rPr lang="en-US" sz="3200" b="1" smtClean="0">
                <a:latin typeface="Arial-Rounded" pitchFamily="34" charset="0"/>
                <a:ea typeface="Arial-Rounded" pitchFamily="34" charset="0"/>
                <a:cs typeface="Arial-Rounded" pitchFamily="34" charset="0"/>
              </a:rPr>
              <a:t>thủ thỉ</a:t>
            </a:r>
            <a:endParaRPr lang="en-US" sz="3200" b="1">
              <a:latin typeface="Arial-Rounded" pitchFamily="34" charset="0"/>
              <a:ea typeface="Arial-Rounded" pitchFamily="34" charset="0"/>
              <a:cs typeface="Arial-Rounded" pitchFamily="34" charset="0"/>
            </a:endParaRPr>
          </a:p>
        </p:txBody>
      </p:sp>
      <p:sp>
        <p:nvSpPr>
          <p:cNvPr id="13" name="TextBox 12"/>
          <p:cNvSpPr txBox="1"/>
          <p:nvPr/>
        </p:nvSpPr>
        <p:spPr>
          <a:xfrm>
            <a:off x="893618" y="1457562"/>
            <a:ext cx="2112818" cy="584763"/>
          </a:xfrm>
          <a:prstGeom prst="rect">
            <a:avLst/>
          </a:prstGeom>
          <a:solidFill>
            <a:srgbClr val="F6BB00"/>
          </a:solidFill>
        </p:spPr>
        <p:txBody>
          <a:bodyPr wrap="square" lIns="91428" tIns="45714" rIns="91428" bIns="45714" rtlCol="0">
            <a:spAutoFit/>
          </a:bodyPr>
          <a:lstStyle/>
          <a:p>
            <a:pPr algn="just"/>
            <a:r>
              <a:rPr lang="en-US" sz="3200" b="1" smtClean="0">
                <a:latin typeface="Arial-Rounded" pitchFamily="34" charset="0"/>
                <a:ea typeface="Arial-Rounded" pitchFamily="34" charset="0"/>
                <a:cs typeface="Arial-Rounded" pitchFamily="34" charset="0"/>
              </a:rPr>
              <a:t>mỉm cười</a:t>
            </a:r>
            <a:endParaRPr lang="en-US" sz="3200" b="1">
              <a:latin typeface="Arial-Rounded" pitchFamily="34" charset="0"/>
              <a:ea typeface="Arial-Rounded" pitchFamily="34" charset="0"/>
              <a:cs typeface="Arial-Rounded" pitchFamily="34" charset="0"/>
            </a:endParaRPr>
          </a:p>
        </p:txBody>
      </p:sp>
      <p:sp>
        <p:nvSpPr>
          <p:cNvPr id="10" name="TextBox 9"/>
          <p:cNvSpPr txBox="1"/>
          <p:nvPr/>
        </p:nvSpPr>
        <p:spPr>
          <a:xfrm>
            <a:off x="3657600" y="1457562"/>
            <a:ext cx="1447800" cy="584763"/>
          </a:xfrm>
          <a:prstGeom prst="rect">
            <a:avLst/>
          </a:prstGeom>
          <a:solidFill>
            <a:srgbClr val="F6BB00"/>
          </a:solidFill>
          <a:ln>
            <a:noFill/>
          </a:ln>
        </p:spPr>
        <p:txBody>
          <a:bodyPr wrap="square" lIns="91428" tIns="45714" rIns="91428" bIns="45714" rtlCol="0">
            <a:spAutoFit/>
          </a:bodyPr>
          <a:lstStyle/>
          <a:p>
            <a:pPr algn="ctr"/>
            <a:r>
              <a:rPr lang="en-US" sz="3200" b="1">
                <a:latin typeface="Arial-Rounded" pitchFamily="34" charset="0"/>
                <a:ea typeface="Arial-Rounded" pitchFamily="34" charset="0"/>
                <a:cs typeface="Arial-Rounded" pitchFamily="34" charset="0"/>
              </a:rPr>
              <a:t>l</a:t>
            </a:r>
            <a:r>
              <a:rPr lang="en-US" sz="3200" b="1" smtClean="0">
                <a:latin typeface="Arial-Rounded" pitchFamily="34" charset="0"/>
                <a:ea typeface="Arial-Rounded" pitchFamily="34" charset="0"/>
                <a:cs typeface="Arial-Rounded" pitchFamily="34" charset="0"/>
              </a:rPr>
              <a:t>o lắng</a:t>
            </a:r>
            <a:endParaRPr lang="en-US" sz="3200" b="1">
              <a:latin typeface="Arial-Rounded" pitchFamily="34" charset="0"/>
              <a:ea typeface="Arial-Rounded" pitchFamily="34" charset="0"/>
              <a:cs typeface="Arial-Rounded" pitchFamily="34" charset="0"/>
            </a:endParaRPr>
          </a:p>
        </p:txBody>
      </p:sp>
      <p:grpSp>
        <p:nvGrpSpPr>
          <p:cNvPr id="3" name="Group 2"/>
          <p:cNvGrpSpPr/>
          <p:nvPr/>
        </p:nvGrpSpPr>
        <p:grpSpPr>
          <a:xfrm>
            <a:off x="-235581" y="3703407"/>
            <a:ext cx="9296400" cy="1076877"/>
            <a:chOff x="-235581" y="3703407"/>
            <a:chExt cx="9296400" cy="1076877"/>
          </a:xfrm>
        </p:grpSpPr>
        <p:pic>
          <p:nvPicPr>
            <p:cNvPr id="1026"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380" t="40641" r="-851"/>
            <a:stretch/>
          </p:blipFill>
          <p:spPr bwMode="auto">
            <a:xfrm>
              <a:off x="259081" y="3703407"/>
              <a:ext cx="6557355" cy="1076877"/>
            </a:xfrm>
            <a:prstGeom prst="rect">
              <a:avLst/>
            </a:prstGeom>
            <a:noFill/>
            <a:ln w="1270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380" t="40850" r="66965" b="1"/>
            <a:stretch/>
          </p:blipFill>
          <p:spPr bwMode="auto">
            <a:xfrm>
              <a:off x="6784163" y="3703407"/>
              <a:ext cx="2131238" cy="1073067"/>
            </a:xfrm>
            <a:prstGeom prst="rect">
              <a:avLst/>
            </a:prstGeom>
            <a:noFill/>
            <a:ln w="1270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34950" y="3703407"/>
              <a:ext cx="8680450" cy="107687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235581" y="3903991"/>
              <a:ext cx="9296400" cy="846386"/>
            </a:xfrm>
            <a:prstGeom prst="rect">
              <a:avLst/>
            </a:prstGeom>
          </p:spPr>
          <p:txBody>
            <a:bodyPr wrap="square">
              <a:spAutoFit/>
            </a:bodyPr>
            <a:lstStyle/>
            <a:p>
              <a:pPr algn="ctr"/>
              <a:r>
                <a:rPr lang="en-US" sz="4900" b="1">
                  <a:solidFill>
                    <a:srgbClr val="7030A0"/>
                  </a:solidFill>
                  <a:latin typeface="HP001 4 hàng" pitchFamily="34" charset="0"/>
                  <a:ea typeface="Arial-Rounded" pitchFamily="34" charset="0"/>
                  <a:cs typeface="Arial-Rounded" pitchFamily="34" charset="0"/>
                </a:rPr>
                <a:t> </a:t>
              </a:r>
              <a:r>
                <a:rPr lang="en-US" sz="3600" b="1">
                  <a:solidFill>
                    <a:srgbClr val="7030A0"/>
                  </a:solidFill>
                  <a:latin typeface="HP001 4 hàng" pitchFamily="34" charset="0"/>
                  <a:ea typeface="Arial-Rounded" pitchFamily="34" charset="0"/>
                  <a:cs typeface="Arial-Rounded" pitchFamily="34" charset="0"/>
                </a:rPr>
                <a:t>Mĕ lần em </a:t>
              </a:r>
              <a:r>
                <a:rPr lang="el-GR" sz="3600" b="1">
                  <a:solidFill>
                    <a:srgbClr val="7030A0"/>
                  </a:solidFill>
                  <a:latin typeface="HP001 4 hàng" pitchFamily="34" charset="0"/>
                  <a:ea typeface="Arial-Rounded" pitchFamily="34" charset="0"/>
                  <a:cs typeface="Arial-Rounded" pitchFamily="34" charset="0"/>
                </a:rPr>
                <a:t>λ</a:t>
              </a:r>
              <a:r>
                <a:rPr lang="en-US" sz="3600" b="1">
                  <a:solidFill>
                    <a:srgbClr val="7030A0"/>
                  </a:solidFill>
                  <a:latin typeface="HP001 4 hàng" pitchFamily="34" charset="0"/>
                  <a:ea typeface="Arial-Rounded" pitchFamily="34" charset="0"/>
                  <a:cs typeface="Arial-Rounded" pitchFamily="34" charset="0"/>
                </a:rPr>
                <a:t>Ż Ĵ, </a:t>
              </a:r>
              <a:r>
                <a:rPr lang="el-GR" sz="3600" b="1">
                  <a:solidFill>
                    <a:srgbClr val="7030A0"/>
                  </a:solidFill>
                  <a:latin typeface="HP001 4 hàng" pitchFamily="34" charset="0"/>
                  <a:ea typeface="Arial-Rounded" pitchFamily="34" charset="0"/>
                  <a:cs typeface="Arial-Rounded" pitchFamily="34" charset="0"/>
                </a:rPr>
                <a:t>Ε− </a:t>
              </a:r>
              <a:r>
                <a:rPr lang="en-US" sz="3600" b="1">
                  <a:solidFill>
                    <a:srgbClr val="7030A0"/>
                  </a:solidFill>
                  <a:latin typeface="HP001 4 hàng" pitchFamily="34" charset="0"/>
                  <a:ea typeface="Arial-Rounded" pitchFamily="34" charset="0"/>
                  <a:cs typeface="Arial-Rounded" pitchFamily="34" charset="0"/>
                </a:rPr>
                <a:t>ǟất lo </a:t>
              </a:r>
              <a:r>
                <a:rPr lang="en-US" sz="3600" b="1" smtClean="0">
                  <a:solidFill>
                    <a:srgbClr val="7030A0"/>
                  </a:solidFill>
                  <a:latin typeface="HP001 4 hàng" pitchFamily="34" charset="0"/>
                  <a:ea typeface="Arial-Rounded" pitchFamily="34" charset="0"/>
                  <a:cs typeface="Arial-Rounded" pitchFamily="34" charset="0"/>
                </a:rPr>
                <a:t>lắng.</a:t>
              </a:r>
              <a:endParaRPr lang="en-US" sz="4900" b="1">
                <a:solidFill>
                  <a:srgbClr val="7030A0"/>
                </a:solidFill>
                <a:latin typeface="HP001 4 hàng" pitchFamily="34" charset="0"/>
                <a:ea typeface="Arial-Rounded" pitchFamily="34" charset="0"/>
                <a:cs typeface="Arial-Rounded" pitchFamily="34" charset="0"/>
              </a:endParaRPr>
            </a:p>
          </p:txBody>
        </p:sp>
      </p:grpSp>
    </p:spTree>
    <p:extLst>
      <p:ext uri="{BB962C8B-B14F-4D97-AF65-F5344CB8AC3E}">
        <p14:creationId xmlns:p14="http://schemas.microsoft.com/office/powerpoint/2010/main" val="4199245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13"/>
                    </p:tgtEl>
                  </p:cond>
                </p:stCondLst>
                <p:endSync evt="end" delay="0">
                  <p:rtn val="all"/>
                </p:endSync>
                <p:childTnLst>
                  <p:par>
                    <p:cTn id="9" fill="hold">
                      <p:stCondLst>
                        <p:cond delay="0"/>
                      </p:stCondLst>
                      <p:childTnLst>
                        <p:par>
                          <p:cTn id="10" fill="hold">
                            <p:stCondLst>
                              <p:cond delay="0"/>
                            </p:stCondLst>
                            <p:childTnLst>
                              <p:par>
                                <p:cTn id="11" presetID="32" presetClass="emph" presetSubtype="0" fill="hold" grpId="0" nodeType="clickEffect">
                                  <p:stCondLst>
                                    <p:cond delay="0"/>
                                  </p:stCondLst>
                                  <p:childTnLst>
                                    <p:animRot by="120000">
                                      <p:cBhvr>
                                        <p:cTn id="12" dur="100" fill="hold">
                                          <p:stCondLst>
                                            <p:cond delay="0"/>
                                          </p:stCondLst>
                                        </p:cTn>
                                        <p:tgtEl>
                                          <p:spTgt spid="13"/>
                                        </p:tgtEl>
                                        <p:attrNameLst>
                                          <p:attrName>r</p:attrName>
                                        </p:attrNameLst>
                                      </p:cBhvr>
                                    </p:animRot>
                                    <p:animRot by="-240000">
                                      <p:cBhvr>
                                        <p:cTn id="13" dur="200" fill="hold">
                                          <p:stCondLst>
                                            <p:cond delay="200"/>
                                          </p:stCondLst>
                                        </p:cTn>
                                        <p:tgtEl>
                                          <p:spTgt spid="13"/>
                                        </p:tgtEl>
                                        <p:attrNameLst>
                                          <p:attrName>r</p:attrName>
                                        </p:attrNameLst>
                                      </p:cBhvr>
                                    </p:animRot>
                                    <p:animRot by="240000">
                                      <p:cBhvr>
                                        <p:cTn id="14" dur="200" fill="hold">
                                          <p:stCondLst>
                                            <p:cond delay="400"/>
                                          </p:stCondLst>
                                        </p:cTn>
                                        <p:tgtEl>
                                          <p:spTgt spid="13"/>
                                        </p:tgtEl>
                                        <p:attrNameLst>
                                          <p:attrName>r</p:attrName>
                                        </p:attrNameLst>
                                      </p:cBhvr>
                                    </p:animRot>
                                    <p:animRot by="-240000">
                                      <p:cBhvr>
                                        <p:cTn id="15" dur="200" fill="hold">
                                          <p:stCondLst>
                                            <p:cond delay="600"/>
                                          </p:stCondLst>
                                        </p:cTn>
                                        <p:tgtEl>
                                          <p:spTgt spid="13"/>
                                        </p:tgtEl>
                                        <p:attrNameLst>
                                          <p:attrName>r</p:attrName>
                                        </p:attrNameLst>
                                      </p:cBhvr>
                                    </p:animRot>
                                    <p:animRot by="120000">
                                      <p:cBhvr>
                                        <p:cTn id="16" dur="200" fill="hold">
                                          <p:stCondLst>
                                            <p:cond delay="800"/>
                                          </p:stCondLst>
                                        </p:cTn>
                                        <p:tgtEl>
                                          <p:spTgt spid="13"/>
                                        </p:tgtEl>
                                        <p:attrNameLst>
                                          <p:attrName>r</p:attrName>
                                        </p:attrNameLst>
                                      </p:cBhvr>
                                    </p:animRot>
                                  </p:childTnLst>
                                  <p:subTnLst>
                                    <p:audio>
                                      <p:cMediaNode>
                                        <p:cTn display="0" masterRel="sameClick">
                                          <p:stCondLst>
                                            <p:cond evt="begin" delay="0">
                                              <p:tn val="11"/>
                                            </p:cond>
                                          </p:stCondLst>
                                          <p:endCondLst>
                                            <p:cond evt="onStopAudio" delay="0">
                                              <p:tgtEl>
                                                <p:sldTgt/>
                                              </p:tgtEl>
                                            </p:cond>
                                          </p:endCondLst>
                                        </p:cTn>
                                        <p:tgtEl>
                                          <p:sndTgt r:embed="rId3" name="hammer.wav"/>
                                        </p:tgtEl>
                                      </p:cMediaNode>
                                    </p:audio>
                                  </p:subTnLst>
                                </p:cTn>
                              </p:par>
                            </p:childTnLst>
                          </p:cTn>
                        </p:par>
                      </p:childTnLst>
                    </p:cTn>
                  </p:par>
                </p:childTnLst>
              </p:cTn>
              <p:nextCondLst>
                <p:cond evt="onClick" delay="0">
                  <p:tgtEl>
                    <p:spTgt spid="13"/>
                  </p:tgtEl>
                </p:cond>
              </p:nextCondLst>
            </p:seq>
            <p:seq concurrent="1" nextAc="seek">
              <p:cTn id="17" restart="whenNotActive" fill="hold" evtFilter="cancelBubble" nodeType="interactiveSeq">
                <p:stCondLst>
                  <p:cond evt="onClick" delay="0">
                    <p:tgtEl>
                      <p:spTgt spid="12"/>
                    </p:tgtEl>
                  </p:cond>
                </p:stCondLst>
                <p:endSync evt="end" delay="0">
                  <p:rtn val="all"/>
                </p:endSync>
                <p:childTnLst>
                  <p:par>
                    <p:cTn id="18" fill="hold">
                      <p:stCondLst>
                        <p:cond delay="0"/>
                      </p:stCondLst>
                      <p:childTnLst>
                        <p:par>
                          <p:cTn id="19" fill="hold">
                            <p:stCondLst>
                              <p:cond delay="0"/>
                            </p:stCondLst>
                            <p:childTnLst>
                              <p:par>
                                <p:cTn id="20" presetID="32" presetClass="emph" presetSubtype="0" fill="hold" grpId="0" nodeType="clickEffect">
                                  <p:stCondLst>
                                    <p:cond delay="0"/>
                                  </p:stCondLst>
                                  <p:childTnLst>
                                    <p:animRot by="120000">
                                      <p:cBhvr>
                                        <p:cTn id="21" dur="100" fill="hold">
                                          <p:stCondLst>
                                            <p:cond delay="0"/>
                                          </p:stCondLst>
                                        </p:cTn>
                                        <p:tgtEl>
                                          <p:spTgt spid="12"/>
                                        </p:tgtEl>
                                        <p:attrNameLst>
                                          <p:attrName>r</p:attrName>
                                        </p:attrNameLst>
                                      </p:cBhvr>
                                    </p:animRot>
                                    <p:animRot by="-240000">
                                      <p:cBhvr>
                                        <p:cTn id="22" dur="200" fill="hold">
                                          <p:stCondLst>
                                            <p:cond delay="200"/>
                                          </p:stCondLst>
                                        </p:cTn>
                                        <p:tgtEl>
                                          <p:spTgt spid="12"/>
                                        </p:tgtEl>
                                        <p:attrNameLst>
                                          <p:attrName>r</p:attrName>
                                        </p:attrNameLst>
                                      </p:cBhvr>
                                    </p:animRot>
                                    <p:animRot by="240000">
                                      <p:cBhvr>
                                        <p:cTn id="23" dur="200" fill="hold">
                                          <p:stCondLst>
                                            <p:cond delay="400"/>
                                          </p:stCondLst>
                                        </p:cTn>
                                        <p:tgtEl>
                                          <p:spTgt spid="12"/>
                                        </p:tgtEl>
                                        <p:attrNameLst>
                                          <p:attrName>r</p:attrName>
                                        </p:attrNameLst>
                                      </p:cBhvr>
                                    </p:animRot>
                                    <p:animRot by="-240000">
                                      <p:cBhvr>
                                        <p:cTn id="24" dur="200" fill="hold">
                                          <p:stCondLst>
                                            <p:cond delay="600"/>
                                          </p:stCondLst>
                                        </p:cTn>
                                        <p:tgtEl>
                                          <p:spTgt spid="12"/>
                                        </p:tgtEl>
                                        <p:attrNameLst>
                                          <p:attrName>r</p:attrName>
                                        </p:attrNameLst>
                                      </p:cBhvr>
                                    </p:animRot>
                                    <p:animRot by="120000">
                                      <p:cBhvr>
                                        <p:cTn id="25" dur="200" fill="hold">
                                          <p:stCondLst>
                                            <p:cond delay="800"/>
                                          </p:stCondLst>
                                        </p:cTn>
                                        <p:tgtEl>
                                          <p:spTgt spid="12"/>
                                        </p:tgtEl>
                                        <p:attrNameLst>
                                          <p:attrName>r</p:attrName>
                                        </p:attrNameLst>
                                      </p:cBhvr>
                                    </p:animRot>
                                  </p:childTnLst>
                                  <p:subTnLst>
                                    <p:audio>
                                      <p:cMediaNode>
                                        <p:cTn display="0" masterRel="sameClick">
                                          <p:stCondLst>
                                            <p:cond evt="begin" delay="0">
                                              <p:tn val="20"/>
                                            </p:cond>
                                          </p:stCondLst>
                                          <p:endCondLst>
                                            <p:cond evt="onStopAudio" delay="0">
                                              <p:tgtEl>
                                                <p:sldTgt/>
                                              </p:tgtEl>
                                            </p:cond>
                                          </p:endCondLst>
                                        </p:cTn>
                                        <p:tgtEl>
                                          <p:sndTgt r:embed="rId3" name="hammer.wav"/>
                                        </p:tgtEl>
                                      </p:cMediaNode>
                                    </p:audio>
                                  </p:subTnLst>
                                </p:cTn>
                              </p:par>
                            </p:childTnLst>
                          </p:cTn>
                        </p:par>
                      </p:childTnLst>
                    </p:cTn>
                  </p:par>
                </p:childTnLst>
              </p:cTn>
              <p:nextCondLst>
                <p:cond evt="onClick" delay="0">
                  <p:tgtEl>
                    <p:spTgt spid="12"/>
                  </p:tgtEl>
                </p:cond>
              </p:nextCondLst>
            </p:seq>
            <p:seq concurrent="1" nextAc="seek">
              <p:cTn id="26" restart="whenNotActive" fill="hold" evtFilter="cancelBubble" nodeType="interactiveSeq">
                <p:stCondLst>
                  <p:cond evt="onClick" delay="0">
                    <p:tgtEl>
                      <p:spTgt spid="10"/>
                    </p:tgtEl>
                  </p:cond>
                </p:stCondLst>
                <p:endSync evt="end" delay="0">
                  <p:rtn val="all"/>
                </p:endSync>
                <p:childTnLst>
                  <p:par>
                    <p:cTn id="27" fill="hold">
                      <p:stCondLst>
                        <p:cond delay="0"/>
                      </p:stCondLst>
                      <p:childTnLst>
                        <p:par>
                          <p:cTn id="28" fill="hold">
                            <p:stCondLst>
                              <p:cond delay="0"/>
                            </p:stCondLst>
                            <p:childTnLst>
                              <p:par>
                                <p:cTn id="29" presetID="42" presetClass="path" presetSubtype="0" accel="50000" decel="50000" fill="hold" grpId="0" nodeType="clickEffect">
                                  <p:stCondLst>
                                    <p:cond delay="0"/>
                                  </p:stCondLst>
                                  <p:childTnLst>
                                    <p:animMotion origin="layout" path="M -3.33333E-6 -9.91047E-7 L 0.21667 0.205 " pathEditMode="relative" rAng="0" ptsTypes="AA">
                                      <p:cBhvr>
                                        <p:cTn id="30" dur="2000" fill="hold"/>
                                        <p:tgtEl>
                                          <p:spTgt spid="10"/>
                                        </p:tgtEl>
                                        <p:attrNameLst>
                                          <p:attrName>ppt_x</p:attrName>
                                          <p:attrName>ppt_y</p:attrName>
                                        </p:attrNameLst>
                                      </p:cBhvr>
                                      <p:rCtr x="10833" y="10250"/>
                                    </p:animMotion>
                                  </p:childTnLst>
                                  <p:subTnLst>
                                    <p:audio>
                                      <p:cMediaNode>
                                        <p:cTn display="0" masterRel="sameClick">
                                          <p:stCondLst>
                                            <p:cond evt="begin" delay="0">
                                              <p:tn val="29"/>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10"/>
                  </p:tgtEl>
                </p:cond>
              </p:nextCondLst>
            </p:seq>
          </p:childTnLst>
        </p:cTn>
      </p:par>
    </p:tnLst>
    <p:bldLst>
      <p:bldP spid="12" grpId="0" animBg="1"/>
      <p:bldP spid="13" grpId="0" animBg="1"/>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117764" y="271378"/>
            <a:ext cx="609600" cy="6096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bg1"/>
                </a:solidFill>
                <a:latin typeface="Arial Rounded MT Bold" pitchFamily="34" charset="0"/>
                <a:cs typeface="Times New Roman" pitchFamily="18" charset="0"/>
              </a:rPr>
              <a:t>6</a:t>
            </a:r>
            <a:endParaRPr lang="en-US" sz="2800" b="1">
              <a:solidFill>
                <a:schemeClr val="bg1"/>
              </a:solidFill>
              <a:latin typeface="Arial Rounded MT Bold" pitchFamily="34" charset="0"/>
              <a:cs typeface="Times New Roman" pitchFamily="18" charset="0"/>
            </a:endParaRPr>
          </a:p>
        </p:txBody>
      </p:sp>
      <p:sp>
        <p:nvSpPr>
          <p:cNvPr id="3" name="TextBox 2"/>
          <p:cNvSpPr txBox="1"/>
          <p:nvPr/>
        </p:nvSpPr>
        <p:spPr>
          <a:xfrm>
            <a:off x="744682" y="358576"/>
            <a:ext cx="8094518" cy="954095"/>
          </a:xfrm>
          <a:prstGeom prst="rect">
            <a:avLst/>
          </a:prstGeom>
          <a:noFill/>
        </p:spPr>
        <p:txBody>
          <a:bodyPr wrap="square" lIns="91428" tIns="45714" rIns="91428" bIns="45714" rtlCol="0">
            <a:spAutoFit/>
          </a:bodyPr>
          <a:lstStyle/>
          <a:p>
            <a:pPr algn="just"/>
            <a:r>
              <a:rPr lang="en-US" sz="2800" b="1" smtClean="0">
                <a:latin typeface="Arial-Rounded" pitchFamily="34" charset="0"/>
                <a:ea typeface="Arial-Rounded" pitchFamily="34" charset="0"/>
                <a:cs typeface="Arial-Rounded" pitchFamily="34" charset="0"/>
              </a:rPr>
              <a:t>Quan sát tranh và dùng từ ngữ trong khung để nói theo tranh</a:t>
            </a:r>
            <a:endParaRPr lang="en-US" sz="2800" b="1">
              <a:latin typeface="Arial-Rounded" pitchFamily="34" charset="0"/>
              <a:ea typeface="Arial-Rounded" pitchFamily="34" charset="0"/>
              <a:cs typeface="Arial-Rounded" pitchFamily="34" charset="0"/>
            </a:endParaRP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5666" t="23958" r="56515" b="49610"/>
          <a:stretch/>
        </p:blipFill>
        <p:spPr bwMode="auto">
          <a:xfrm>
            <a:off x="377536" y="2405288"/>
            <a:ext cx="4119129" cy="22004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5666" t="50390" r="56515" b="23177"/>
          <a:stretch/>
        </p:blipFill>
        <p:spPr bwMode="auto">
          <a:xfrm>
            <a:off x="4644736" y="2405288"/>
            <a:ext cx="4119129" cy="22004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TextBox 19"/>
          <p:cNvSpPr txBox="1"/>
          <p:nvPr/>
        </p:nvSpPr>
        <p:spPr>
          <a:xfrm>
            <a:off x="457200" y="1465071"/>
            <a:ext cx="8534400" cy="461653"/>
          </a:xfrm>
          <a:prstGeom prst="rect">
            <a:avLst/>
          </a:prstGeom>
          <a:noFill/>
          <a:ln>
            <a:solidFill>
              <a:schemeClr val="accent6"/>
            </a:solidFill>
          </a:ln>
        </p:spPr>
        <p:txBody>
          <a:bodyPr wrap="square" lIns="91428" tIns="45714" rIns="91428" bIns="45714" rtlCol="0">
            <a:spAutoFit/>
          </a:bodyPr>
          <a:lstStyle/>
          <a:p>
            <a:pPr algn="just"/>
            <a:r>
              <a:rPr lang="en-US" sz="2400" dirty="0" err="1">
                <a:latin typeface="Arial-Rounded" pitchFamily="34" charset="0"/>
                <a:ea typeface="Arial-Rounded" pitchFamily="34" charset="0"/>
                <a:cs typeface="Arial-Rounded" pitchFamily="34" charset="0"/>
              </a:rPr>
              <a:t>c</a:t>
            </a:r>
            <a:r>
              <a:rPr lang="en-US" sz="2400" dirty="0" err="1" smtClean="0">
                <a:latin typeface="Arial-Rounded" pitchFamily="34" charset="0"/>
                <a:ea typeface="Arial-Rounded" pitchFamily="34" charset="0"/>
                <a:cs typeface="Arial-Rounded" pitchFamily="34" charset="0"/>
              </a:rPr>
              <a:t>hăm</a:t>
            </a:r>
            <a:r>
              <a:rPr lang="en-US" sz="2400" dirty="0" smtClean="0">
                <a:latin typeface="Arial-Rounded" pitchFamily="34" charset="0"/>
                <a:ea typeface="Arial-Rounded" pitchFamily="34" charset="0"/>
                <a:cs typeface="Arial-Rounded" pitchFamily="34" charset="0"/>
              </a:rPr>
              <a:t> </a:t>
            </a:r>
            <a:r>
              <a:rPr lang="en-US" sz="2400" dirty="0" err="1" smtClean="0">
                <a:latin typeface="Arial-Rounded" pitchFamily="34" charset="0"/>
                <a:ea typeface="Arial-Rounded" pitchFamily="34" charset="0"/>
                <a:cs typeface="Arial-Rounded" pitchFamily="34" charset="0"/>
              </a:rPr>
              <a:t>sóc</a:t>
            </a:r>
            <a:r>
              <a:rPr lang="en-US" sz="2400" dirty="0" smtClean="0">
                <a:latin typeface="Arial-Rounded" pitchFamily="34" charset="0"/>
                <a:ea typeface="Arial-Rounded" pitchFamily="34" charset="0"/>
                <a:cs typeface="Arial-Rounded" pitchFamily="34" charset="0"/>
              </a:rPr>
              <a:t>	      </a:t>
            </a:r>
            <a:r>
              <a:rPr lang="en-US" sz="2400" dirty="0" err="1" smtClean="0">
                <a:latin typeface="Arial-Rounded" pitchFamily="34" charset="0"/>
                <a:ea typeface="Arial-Rounded" pitchFamily="34" charset="0"/>
                <a:cs typeface="Arial-Rounded" pitchFamily="34" charset="0"/>
              </a:rPr>
              <a:t>ốm</a:t>
            </a:r>
            <a:r>
              <a:rPr lang="en-US" sz="2400" dirty="0" smtClean="0">
                <a:latin typeface="Arial-Rounded" pitchFamily="34" charset="0"/>
                <a:ea typeface="Arial-Rounded" pitchFamily="34" charset="0"/>
                <a:cs typeface="Arial-Rounded" pitchFamily="34" charset="0"/>
              </a:rPr>
              <a:t>	             ô </a:t>
            </a:r>
            <a:r>
              <a:rPr lang="en-US" sz="2400" dirty="0" err="1" smtClean="0">
                <a:latin typeface="Arial-Rounded" pitchFamily="34" charset="0"/>
                <a:ea typeface="Arial-Rounded" pitchFamily="34" charset="0"/>
                <a:cs typeface="Arial-Rounded" pitchFamily="34" charset="0"/>
              </a:rPr>
              <a:t>tô</a:t>
            </a:r>
            <a:r>
              <a:rPr lang="en-US" sz="2400" dirty="0" smtClean="0">
                <a:latin typeface="Arial-Rounded" pitchFamily="34" charset="0"/>
                <a:ea typeface="Arial-Rounded" pitchFamily="34" charset="0"/>
                <a:cs typeface="Arial-Rounded" pitchFamily="34" charset="0"/>
              </a:rPr>
              <a:t> </a:t>
            </a:r>
            <a:r>
              <a:rPr lang="en-US" sz="2400" dirty="0" err="1" smtClean="0">
                <a:latin typeface="Arial-Rounded" pitchFamily="34" charset="0"/>
                <a:ea typeface="Arial-Rounded" pitchFamily="34" charset="0"/>
                <a:cs typeface="Arial-Rounded" pitchFamily="34" charset="0"/>
              </a:rPr>
              <a:t>điện</a:t>
            </a:r>
            <a:r>
              <a:rPr lang="en-US" sz="2400" dirty="0" smtClean="0">
                <a:latin typeface="Arial-Rounded" pitchFamily="34" charset="0"/>
                <a:ea typeface="Arial-Rounded" pitchFamily="34" charset="0"/>
                <a:cs typeface="Arial-Rounded" pitchFamily="34" charset="0"/>
              </a:rPr>
              <a:t>	       </a:t>
            </a:r>
            <a:r>
              <a:rPr lang="en-US" sz="2400" dirty="0" err="1" smtClean="0">
                <a:latin typeface="Arial-Rounded" pitchFamily="34" charset="0"/>
                <a:ea typeface="Arial-Rounded" pitchFamily="34" charset="0"/>
                <a:cs typeface="Arial-Rounded" pitchFamily="34" charset="0"/>
              </a:rPr>
              <a:t>công</a:t>
            </a:r>
            <a:r>
              <a:rPr lang="en-US" sz="2400" dirty="0" smtClean="0">
                <a:latin typeface="Arial-Rounded" pitchFamily="34" charset="0"/>
                <a:ea typeface="Arial-Rounded" pitchFamily="34" charset="0"/>
                <a:cs typeface="Arial-Rounded" pitchFamily="34" charset="0"/>
              </a:rPr>
              <a:t> </a:t>
            </a:r>
            <a:r>
              <a:rPr lang="en-US" sz="2400" dirty="0" err="1" smtClean="0">
                <a:latin typeface="Arial-Rounded" pitchFamily="34" charset="0"/>
                <a:ea typeface="Arial-Rounded" pitchFamily="34" charset="0"/>
                <a:cs typeface="Arial-Rounded" pitchFamily="34" charset="0"/>
              </a:rPr>
              <a:t>viên</a:t>
            </a:r>
            <a:endParaRPr lang="en-US" sz="2400" dirty="0">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39444579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17764" y="972355"/>
            <a:ext cx="8873836" cy="3343335"/>
            <a:chOff x="744680" y="1657350"/>
            <a:chExt cx="7809345" cy="2705100"/>
          </a:xfrm>
        </p:grpSpPr>
        <p:sp>
          <p:nvSpPr>
            <p:cNvPr id="3" name="Rectangle 2"/>
            <p:cNvSpPr/>
            <p:nvPr/>
          </p:nvSpPr>
          <p:spPr>
            <a:xfrm>
              <a:off x="744680" y="1657350"/>
              <a:ext cx="7809345" cy="2705100"/>
            </a:xfrm>
            <a:custGeom>
              <a:avLst/>
              <a:gdLst>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0 w 7809345"/>
                <a:gd name="connsiteY4"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47 w 7809392"/>
                <a:gd name="connsiteY0" fmla="*/ 0 h 2895600"/>
                <a:gd name="connsiteX1" fmla="*/ 7809392 w 7809392"/>
                <a:gd name="connsiteY1" fmla="*/ 0 h 2895600"/>
                <a:gd name="connsiteX2" fmla="*/ 7809392 w 7809392"/>
                <a:gd name="connsiteY2" fmla="*/ 2895600 h 2895600"/>
                <a:gd name="connsiteX3" fmla="*/ 47 w 7809392"/>
                <a:gd name="connsiteY3" fmla="*/ 2895600 h 2895600"/>
                <a:gd name="connsiteX4" fmla="*/ 144366 w 7809392"/>
                <a:gd name="connsiteY4" fmla="*/ 628650 h 2895600"/>
                <a:gd name="connsiteX5" fmla="*/ 47 w 7809392"/>
                <a:gd name="connsiteY5" fmla="*/ 0 h 2895600"/>
                <a:gd name="connsiteX0" fmla="*/ 47 w 7809392"/>
                <a:gd name="connsiteY0" fmla="*/ 0 h 2895600"/>
                <a:gd name="connsiteX1" fmla="*/ 7809392 w 7809392"/>
                <a:gd name="connsiteY1" fmla="*/ 0 h 2895600"/>
                <a:gd name="connsiteX2" fmla="*/ 7809392 w 7809392"/>
                <a:gd name="connsiteY2" fmla="*/ 2895600 h 2895600"/>
                <a:gd name="connsiteX3" fmla="*/ 47 w 7809392"/>
                <a:gd name="connsiteY3" fmla="*/ 2895600 h 2895600"/>
                <a:gd name="connsiteX4" fmla="*/ 144366 w 7809392"/>
                <a:gd name="connsiteY4" fmla="*/ 793750 h 2895600"/>
                <a:gd name="connsiteX5" fmla="*/ 47 w 7809392"/>
                <a:gd name="connsiteY5" fmla="*/ 0 h 2895600"/>
                <a:gd name="connsiteX0" fmla="*/ 72 w 7809417"/>
                <a:gd name="connsiteY0" fmla="*/ 0 h 2895600"/>
                <a:gd name="connsiteX1" fmla="*/ 7809417 w 7809417"/>
                <a:gd name="connsiteY1" fmla="*/ 0 h 2895600"/>
                <a:gd name="connsiteX2" fmla="*/ 7809417 w 7809417"/>
                <a:gd name="connsiteY2" fmla="*/ 2895600 h 2895600"/>
                <a:gd name="connsiteX3" fmla="*/ 72 w 7809417"/>
                <a:gd name="connsiteY3" fmla="*/ 2895600 h 2895600"/>
                <a:gd name="connsiteX4" fmla="*/ 106291 w 7809417"/>
                <a:gd name="connsiteY4" fmla="*/ 793750 h 2895600"/>
                <a:gd name="connsiteX5" fmla="*/ 72 w 7809417"/>
                <a:gd name="connsiteY5" fmla="*/ 0 h 2895600"/>
                <a:gd name="connsiteX0" fmla="*/ 555703 w 8365048"/>
                <a:gd name="connsiteY0" fmla="*/ 0 h 2895600"/>
                <a:gd name="connsiteX1" fmla="*/ 8365048 w 8365048"/>
                <a:gd name="connsiteY1" fmla="*/ 0 h 2895600"/>
                <a:gd name="connsiteX2" fmla="*/ 8365048 w 8365048"/>
                <a:gd name="connsiteY2" fmla="*/ 2895600 h 2895600"/>
                <a:gd name="connsiteX3" fmla="*/ 555703 w 8365048"/>
                <a:gd name="connsiteY3" fmla="*/ 2895600 h 2895600"/>
                <a:gd name="connsiteX4" fmla="*/ 649223 w 8365048"/>
                <a:gd name="connsiteY4" fmla="*/ 1670050 h 2895600"/>
                <a:gd name="connsiteX5" fmla="*/ 661922 w 8365048"/>
                <a:gd name="connsiteY5" fmla="*/ 793750 h 2895600"/>
                <a:gd name="connsiteX6" fmla="*/ 555703 w 8365048"/>
                <a:gd name="connsiteY6" fmla="*/ 0 h 2895600"/>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93520 w 7809345"/>
                <a:gd name="connsiteY4" fmla="*/ 1670050 h 2895600"/>
                <a:gd name="connsiteX5" fmla="*/ 106219 w 7809345"/>
                <a:gd name="connsiteY5" fmla="*/ 793750 h 2895600"/>
                <a:gd name="connsiteX6" fmla="*/ 0 w 7809345"/>
                <a:gd name="connsiteY6" fmla="*/ 0 h 2895600"/>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118920 w 7809345"/>
                <a:gd name="connsiteY4" fmla="*/ 1720850 h 2895600"/>
                <a:gd name="connsiteX5" fmla="*/ 106219 w 7809345"/>
                <a:gd name="connsiteY5" fmla="*/ 793750 h 2895600"/>
                <a:gd name="connsiteX6" fmla="*/ 0 w 7809345"/>
                <a:gd name="connsiteY6" fmla="*/ 0 h 2895600"/>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118920 w 7809345"/>
                <a:gd name="connsiteY4" fmla="*/ 1720850 h 2895600"/>
                <a:gd name="connsiteX5" fmla="*/ 131619 w 7809345"/>
                <a:gd name="connsiteY5" fmla="*/ 806450 h 2895600"/>
                <a:gd name="connsiteX6" fmla="*/ 0 w 7809345"/>
                <a:gd name="connsiteY6" fmla="*/ 0 h 289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09345" h="2895600">
                  <a:moveTo>
                    <a:pt x="0" y="0"/>
                  </a:moveTo>
                  <a:lnTo>
                    <a:pt x="7809345" y="0"/>
                  </a:lnTo>
                  <a:lnTo>
                    <a:pt x="7809345" y="2895600"/>
                  </a:lnTo>
                  <a:lnTo>
                    <a:pt x="0" y="2895600"/>
                  </a:lnTo>
                  <a:cubicBezTo>
                    <a:pt x="77163" y="2176992"/>
                    <a:pt x="101217" y="2071158"/>
                    <a:pt x="118920" y="1720850"/>
                  </a:cubicBezTo>
                  <a:cubicBezTo>
                    <a:pt x="136623" y="1370542"/>
                    <a:pt x="138739" y="1078442"/>
                    <a:pt x="131619" y="806450"/>
                  </a:cubicBezTo>
                  <a:cubicBezTo>
                    <a:pt x="108913" y="558800"/>
                    <a:pt x="48106" y="209550"/>
                    <a:pt x="0" y="0"/>
                  </a:cubicBezTo>
                  <a:close/>
                </a:path>
              </a:pathLst>
            </a:custGeom>
            <a:solidFill>
              <a:srgbClr val="FBD6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
            <p:cNvSpPr/>
            <p:nvPr/>
          </p:nvSpPr>
          <p:spPr>
            <a:xfrm>
              <a:off x="1012918" y="1780006"/>
              <a:ext cx="7406990" cy="2466143"/>
            </a:xfrm>
            <a:custGeom>
              <a:avLst/>
              <a:gdLst>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0 w 7809345"/>
                <a:gd name="connsiteY4"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47 w 7809392"/>
                <a:gd name="connsiteY0" fmla="*/ 0 h 2895600"/>
                <a:gd name="connsiteX1" fmla="*/ 7809392 w 7809392"/>
                <a:gd name="connsiteY1" fmla="*/ 0 h 2895600"/>
                <a:gd name="connsiteX2" fmla="*/ 7809392 w 7809392"/>
                <a:gd name="connsiteY2" fmla="*/ 2895600 h 2895600"/>
                <a:gd name="connsiteX3" fmla="*/ 47 w 7809392"/>
                <a:gd name="connsiteY3" fmla="*/ 2895600 h 2895600"/>
                <a:gd name="connsiteX4" fmla="*/ 144366 w 7809392"/>
                <a:gd name="connsiteY4" fmla="*/ 628650 h 2895600"/>
                <a:gd name="connsiteX5" fmla="*/ 47 w 7809392"/>
                <a:gd name="connsiteY5" fmla="*/ 0 h 2895600"/>
                <a:gd name="connsiteX0" fmla="*/ 44 w 7809389"/>
                <a:gd name="connsiteY0" fmla="*/ 0 h 2895600"/>
                <a:gd name="connsiteX1" fmla="*/ 7809389 w 7809389"/>
                <a:gd name="connsiteY1" fmla="*/ 0 h 2895600"/>
                <a:gd name="connsiteX2" fmla="*/ 7809389 w 7809389"/>
                <a:gd name="connsiteY2" fmla="*/ 2895600 h 2895600"/>
                <a:gd name="connsiteX3" fmla="*/ 44 w 7809389"/>
                <a:gd name="connsiteY3" fmla="*/ 2895600 h 2895600"/>
                <a:gd name="connsiteX4" fmla="*/ 159033 w 7809389"/>
                <a:gd name="connsiteY4" fmla="*/ 1016020 h 2895600"/>
                <a:gd name="connsiteX5" fmla="*/ 44 w 7809389"/>
                <a:gd name="connsiteY5" fmla="*/ 0 h 2895600"/>
                <a:gd name="connsiteX0" fmla="*/ 582152 w 8391497"/>
                <a:gd name="connsiteY0" fmla="*/ 0 h 2895600"/>
                <a:gd name="connsiteX1" fmla="*/ 8391497 w 8391497"/>
                <a:gd name="connsiteY1" fmla="*/ 0 h 2895600"/>
                <a:gd name="connsiteX2" fmla="*/ 8391497 w 8391497"/>
                <a:gd name="connsiteY2" fmla="*/ 2895600 h 2895600"/>
                <a:gd name="connsiteX3" fmla="*/ 582152 w 8391497"/>
                <a:gd name="connsiteY3" fmla="*/ 2895600 h 2895600"/>
                <a:gd name="connsiteX4" fmla="*/ 741141 w 8391497"/>
                <a:gd name="connsiteY4" fmla="*/ 1016020 h 2895600"/>
                <a:gd name="connsiteX5" fmla="*/ 572769 w 8391497"/>
                <a:gd name="connsiteY5" fmla="*/ 448384 h 2895600"/>
                <a:gd name="connsiteX6" fmla="*/ 582152 w 8391497"/>
                <a:gd name="connsiteY6" fmla="*/ 0 h 2895600"/>
                <a:gd name="connsiteX0" fmla="*/ 74435 w 7883780"/>
                <a:gd name="connsiteY0" fmla="*/ 0 h 2895600"/>
                <a:gd name="connsiteX1" fmla="*/ 7883780 w 7883780"/>
                <a:gd name="connsiteY1" fmla="*/ 0 h 2895600"/>
                <a:gd name="connsiteX2" fmla="*/ 7883780 w 7883780"/>
                <a:gd name="connsiteY2" fmla="*/ 2895600 h 2895600"/>
                <a:gd name="connsiteX3" fmla="*/ 74435 w 7883780"/>
                <a:gd name="connsiteY3" fmla="*/ 2895600 h 2895600"/>
                <a:gd name="connsiteX4" fmla="*/ 233424 w 7883780"/>
                <a:gd name="connsiteY4" fmla="*/ 1016020 h 2895600"/>
                <a:gd name="connsiteX5" fmla="*/ 65052 w 7883780"/>
                <a:gd name="connsiteY5" fmla="*/ 448384 h 2895600"/>
                <a:gd name="connsiteX6" fmla="*/ 74435 w 7883780"/>
                <a:gd name="connsiteY6" fmla="*/ 0 h 2895600"/>
                <a:gd name="connsiteX0" fmla="*/ 55299 w 7864644"/>
                <a:gd name="connsiteY0" fmla="*/ 0 h 2895600"/>
                <a:gd name="connsiteX1" fmla="*/ 7864644 w 7864644"/>
                <a:gd name="connsiteY1" fmla="*/ 0 h 2895600"/>
                <a:gd name="connsiteX2" fmla="*/ 7864644 w 7864644"/>
                <a:gd name="connsiteY2" fmla="*/ 2895600 h 2895600"/>
                <a:gd name="connsiteX3" fmla="*/ 55299 w 7864644"/>
                <a:gd name="connsiteY3" fmla="*/ 2895600 h 2895600"/>
                <a:gd name="connsiteX4" fmla="*/ 214288 w 7864644"/>
                <a:gd name="connsiteY4" fmla="*/ 1016020 h 2895600"/>
                <a:gd name="connsiteX5" fmla="*/ 45916 w 7864644"/>
                <a:gd name="connsiteY5" fmla="*/ 448384 h 2895600"/>
                <a:gd name="connsiteX6" fmla="*/ 55299 w 7864644"/>
                <a:gd name="connsiteY6" fmla="*/ 0 h 2895600"/>
                <a:gd name="connsiteX0" fmla="*/ 55299 w 7864644"/>
                <a:gd name="connsiteY0" fmla="*/ 0 h 2895600"/>
                <a:gd name="connsiteX1" fmla="*/ 7864644 w 7864644"/>
                <a:gd name="connsiteY1" fmla="*/ 0 h 2895600"/>
                <a:gd name="connsiteX2" fmla="*/ 7864644 w 7864644"/>
                <a:gd name="connsiteY2" fmla="*/ 2895600 h 2895600"/>
                <a:gd name="connsiteX3" fmla="*/ 55299 w 7864644"/>
                <a:gd name="connsiteY3" fmla="*/ 2895600 h 2895600"/>
                <a:gd name="connsiteX4" fmla="*/ 214288 w 7864644"/>
                <a:gd name="connsiteY4" fmla="*/ 1016020 h 2895600"/>
                <a:gd name="connsiteX5" fmla="*/ 45916 w 7864644"/>
                <a:gd name="connsiteY5" fmla="*/ 448384 h 2895600"/>
                <a:gd name="connsiteX6" fmla="*/ 55299 w 7864644"/>
                <a:gd name="connsiteY6" fmla="*/ 0 h 2895600"/>
                <a:gd name="connsiteX0" fmla="*/ 579978 w 8389323"/>
                <a:gd name="connsiteY0" fmla="*/ 0 h 2895600"/>
                <a:gd name="connsiteX1" fmla="*/ 8389323 w 8389323"/>
                <a:gd name="connsiteY1" fmla="*/ 0 h 2895600"/>
                <a:gd name="connsiteX2" fmla="*/ 8389323 w 8389323"/>
                <a:gd name="connsiteY2" fmla="*/ 2895600 h 2895600"/>
                <a:gd name="connsiteX3" fmla="*/ 579978 w 8389323"/>
                <a:gd name="connsiteY3" fmla="*/ 2895600 h 2895600"/>
                <a:gd name="connsiteX4" fmla="*/ 570596 w 8389323"/>
                <a:gd name="connsiteY4" fmla="*/ 1625991 h 2895600"/>
                <a:gd name="connsiteX5" fmla="*/ 738967 w 8389323"/>
                <a:gd name="connsiteY5" fmla="*/ 1016020 h 2895600"/>
                <a:gd name="connsiteX6" fmla="*/ 570595 w 8389323"/>
                <a:gd name="connsiteY6" fmla="*/ 448384 h 2895600"/>
                <a:gd name="connsiteX7" fmla="*/ 579978 w 8389323"/>
                <a:gd name="connsiteY7" fmla="*/ 0 h 2895600"/>
                <a:gd name="connsiteX0" fmla="*/ 55299 w 7864644"/>
                <a:gd name="connsiteY0" fmla="*/ 0 h 2895600"/>
                <a:gd name="connsiteX1" fmla="*/ 7864644 w 7864644"/>
                <a:gd name="connsiteY1" fmla="*/ 0 h 2895600"/>
                <a:gd name="connsiteX2" fmla="*/ 7864644 w 7864644"/>
                <a:gd name="connsiteY2" fmla="*/ 2895600 h 2895600"/>
                <a:gd name="connsiteX3" fmla="*/ 55299 w 7864644"/>
                <a:gd name="connsiteY3" fmla="*/ 2895600 h 2895600"/>
                <a:gd name="connsiteX4" fmla="*/ 45917 w 7864644"/>
                <a:gd name="connsiteY4" fmla="*/ 1625991 h 2895600"/>
                <a:gd name="connsiteX5" fmla="*/ 214288 w 7864644"/>
                <a:gd name="connsiteY5" fmla="*/ 1016020 h 2895600"/>
                <a:gd name="connsiteX6" fmla="*/ 45916 w 7864644"/>
                <a:gd name="connsiteY6" fmla="*/ 448384 h 2895600"/>
                <a:gd name="connsiteX7" fmla="*/ 55299 w 7864644"/>
                <a:gd name="connsiteY7" fmla="*/ 0 h 2895600"/>
                <a:gd name="connsiteX0" fmla="*/ 55299 w 7864644"/>
                <a:gd name="connsiteY0" fmla="*/ 0 h 2895600"/>
                <a:gd name="connsiteX1" fmla="*/ 7864644 w 7864644"/>
                <a:gd name="connsiteY1" fmla="*/ 0 h 2895600"/>
                <a:gd name="connsiteX2" fmla="*/ 7732620 w 7864644"/>
                <a:gd name="connsiteY2" fmla="*/ 510363 h 2895600"/>
                <a:gd name="connsiteX3" fmla="*/ 7864644 w 7864644"/>
                <a:gd name="connsiteY3" fmla="*/ 2895600 h 2895600"/>
                <a:gd name="connsiteX4" fmla="*/ 55299 w 7864644"/>
                <a:gd name="connsiteY4" fmla="*/ 2895600 h 2895600"/>
                <a:gd name="connsiteX5" fmla="*/ 45917 w 7864644"/>
                <a:gd name="connsiteY5" fmla="*/ 1625991 h 2895600"/>
                <a:gd name="connsiteX6" fmla="*/ 214288 w 7864644"/>
                <a:gd name="connsiteY6" fmla="*/ 1016020 h 2895600"/>
                <a:gd name="connsiteX7" fmla="*/ 45916 w 7864644"/>
                <a:gd name="connsiteY7" fmla="*/ 448384 h 2895600"/>
                <a:gd name="connsiteX8" fmla="*/ 55299 w 7864644"/>
                <a:gd name="connsiteY8" fmla="*/ 0 h 2895600"/>
                <a:gd name="connsiteX0" fmla="*/ 55299 w 7879425"/>
                <a:gd name="connsiteY0" fmla="*/ 0 h 2895600"/>
                <a:gd name="connsiteX1" fmla="*/ 7864644 w 7879425"/>
                <a:gd name="connsiteY1" fmla="*/ 0 h 2895600"/>
                <a:gd name="connsiteX2" fmla="*/ 7732620 w 7879425"/>
                <a:gd name="connsiteY2" fmla="*/ 510363 h 2895600"/>
                <a:gd name="connsiteX3" fmla="*/ 7879313 w 7879425"/>
                <a:gd name="connsiteY3" fmla="*/ 928723 h 2895600"/>
                <a:gd name="connsiteX4" fmla="*/ 7864644 w 7879425"/>
                <a:gd name="connsiteY4" fmla="*/ 2895600 h 2895600"/>
                <a:gd name="connsiteX5" fmla="*/ 55299 w 7879425"/>
                <a:gd name="connsiteY5" fmla="*/ 2895600 h 2895600"/>
                <a:gd name="connsiteX6" fmla="*/ 45917 w 7879425"/>
                <a:gd name="connsiteY6" fmla="*/ 1625991 h 2895600"/>
                <a:gd name="connsiteX7" fmla="*/ 214288 w 7879425"/>
                <a:gd name="connsiteY7" fmla="*/ 1016020 h 2895600"/>
                <a:gd name="connsiteX8" fmla="*/ 45916 w 7879425"/>
                <a:gd name="connsiteY8" fmla="*/ 448384 h 2895600"/>
                <a:gd name="connsiteX9" fmla="*/ 55299 w 7879425"/>
                <a:gd name="connsiteY9" fmla="*/ 0 h 2895600"/>
                <a:gd name="connsiteX0" fmla="*/ 55299 w 7879425"/>
                <a:gd name="connsiteY0" fmla="*/ 0 h 2895600"/>
                <a:gd name="connsiteX1" fmla="*/ 7864644 w 7879425"/>
                <a:gd name="connsiteY1" fmla="*/ 0 h 2895600"/>
                <a:gd name="connsiteX2" fmla="*/ 7732620 w 7879425"/>
                <a:gd name="connsiteY2" fmla="*/ 510363 h 2895600"/>
                <a:gd name="connsiteX3" fmla="*/ 7879313 w 7879425"/>
                <a:gd name="connsiteY3" fmla="*/ 928723 h 2895600"/>
                <a:gd name="connsiteX4" fmla="*/ 7688611 w 7879425"/>
                <a:gd name="connsiteY4" fmla="*/ 1734454 h 2895600"/>
                <a:gd name="connsiteX5" fmla="*/ 7864644 w 7879425"/>
                <a:gd name="connsiteY5" fmla="*/ 2895600 h 2895600"/>
                <a:gd name="connsiteX6" fmla="*/ 55299 w 7879425"/>
                <a:gd name="connsiteY6" fmla="*/ 2895600 h 2895600"/>
                <a:gd name="connsiteX7" fmla="*/ 45917 w 7879425"/>
                <a:gd name="connsiteY7" fmla="*/ 1625991 h 2895600"/>
                <a:gd name="connsiteX8" fmla="*/ 214288 w 7879425"/>
                <a:gd name="connsiteY8" fmla="*/ 1016020 h 2895600"/>
                <a:gd name="connsiteX9" fmla="*/ 45916 w 7879425"/>
                <a:gd name="connsiteY9" fmla="*/ 448384 h 2895600"/>
                <a:gd name="connsiteX10" fmla="*/ 55299 w 7879425"/>
                <a:gd name="connsiteY10"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69257 w 7925560"/>
                <a:gd name="connsiteY0" fmla="*/ 0 h 2895600"/>
                <a:gd name="connsiteX1" fmla="*/ 7878602 w 7925560"/>
                <a:gd name="connsiteY1" fmla="*/ 0 h 2895600"/>
                <a:gd name="connsiteX2" fmla="*/ 7746578 w 7925560"/>
                <a:gd name="connsiteY2" fmla="*/ 510363 h 2895600"/>
                <a:gd name="connsiteX3" fmla="*/ 7893271 w 7925560"/>
                <a:gd name="connsiteY3" fmla="*/ 928723 h 2895600"/>
                <a:gd name="connsiteX4" fmla="*/ 7643892 w 7925560"/>
                <a:gd name="connsiteY4" fmla="*/ 1734454 h 2895600"/>
                <a:gd name="connsiteX5" fmla="*/ 7922608 w 7925560"/>
                <a:gd name="connsiteY5" fmla="*/ 2462711 h 2895600"/>
                <a:gd name="connsiteX6" fmla="*/ 7878602 w 7925560"/>
                <a:gd name="connsiteY6" fmla="*/ 2895600 h 2895600"/>
                <a:gd name="connsiteX7" fmla="*/ 69257 w 7925560"/>
                <a:gd name="connsiteY7" fmla="*/ 2895600 h 2895600"/>
                <a:gd name="connsiteX8" fmla="*/ 59875 w 7925560"/>
                <a:gd name="connsiteY8" fmla="*/ 1625991 h 2895600"/>
                <a:gd name="connsiteX9" fmla="*/ 228246 w 7925560"/>
                <a:gd name="connsiteY9" fmla="*/ 1016020 h 2895600"/>
                <a:gd name="connsiteX10" fmla="*/ 59874 w 7925560"/>
                <a:gd name="connsiteY10" fmla="*/ 448384 h 2895600"/>
                <a:gd name="connsiteX11" fmla="*/ 69257 w 7925560"/>
                <a:gd name="connsiteY11" fmla="*/ 0 h 2895600"/>
                <a:gd name="connsiteX0" fmla="*/ 64294 w 7920597"/>
                <a:gd name="connsiteY0" fmla="*/ 0 h 2895600"/>
                <a:gd name="connsiteX1" fmla="*/ 7873639 w 7920597"/>
                <a:gd name="connsiteY1" fmla="*/ 0 h 2895600"/>
                <a:gd name="connsiteX2" fmla="*/ 7741615 w 7920597"/>
                <a:gd name="connsiteY2" fmla="*/ 510363 h 2895600"/>
                <a:gd name="connsiteX3" fmla="*/ 7888308 w 7920597"/>
                <a:gd name="connsiteY3" fmla="*/ 928723 h 2895600"/>
                <a:gd name="connsiteX4" fmla="*/ 7638929 w 7920597"/>
                <a:gd name="connsiteY4" fmla="*/ 1734454 h 2895600"/>
                <a:gd name="connsiteX5" fmla="*/ 7917645 w 7920597"/>
                <a:gd name="connsiteY5" fmla="*/ 2462711 h 2895600"/>
                <a:gd name="connsiteX6" fmla="*/ 7873639 w 7920597"/>
                <a:gd name="connsiteY6" fmla="*/ 2895600 h 2895600"/>
                <a:gd name="connsiteX7" fmla="*/ 64294 w 7920597"/>
                <a:gd name="connsiteY7" fmla="*/ 2895600 h 2895600"/>
                <a:gd name="connsiteX8" fmla="*/ 54912 w 7920597"/>
                <a:gd name="connsiteY8" fmla="*/ 1625991 h 2895600"/>
                <a:gd name="connsiteX9" fmla="*/ 223283 w 7920597"/>
                <a:gd name="connsiteY9" fmla="*/ 1016020 h 2895600"/>
                <a:gd name="connsiteX10" fmla="*/ 54911 w 7920597"/>
                <a:gd name="connsiteY10" fmla="*/ 448384 h 2895600"/>
                <a:gd name="connsiteX11" fmla="*/ 64294 w 7920597"/>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28503 w 7920841"/>
                <a:gd name="connsiteY4" fmla="*/ 1908771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0841" h="2895600">
                  <a:moveTo>
                    <a:pt x="64538" y="0"/>
                  </a:moveTo>
                  <a:lnTo>
                    <a:pt x="7873883" y="0"/>
                  </a:lnTo>
                  <a:cubicBezTo>
                    <a:pt x="7868993" y="170121"/>
                    <a:pt x="7746749" y="340242"/>
                    <a:pt x="7741859" y="510363"/>
                  </a:cubicBezTo>
                  <a:cubicBezTo>
                    <a:pt x="7736969" y="634322"/>
                    <a:pt x="7849435" y="727289"/>
                    <a:pt x="7888552" y="928723"/>
                  </a:cubicBezTo>
                  <a:cubicBezTo>
                    <a:pt x="7913001" y="1248950"/>
                    <a:pt x="7662734" y="1526565"/>
                    <a:pt x="7628503" y="1908771"/>
                  </a:cubicBezTo>
                  <a:cubicBezTo>
                    <a:pt x="7682290" y="2280647"/>
                    <a:pt x="7805425" y="2168309"/>
                    <a:pt x="7917889" y="2462711"/>
                  </a:cubicBezTo>
                  <a:cubicBezTo>
                    <a:pt x="7932559" y="2622502"/>
                    <a:pt x="7888552" y="2751304"/>
                    <a:pt x="7873883" y="2895600"/>
                  </a:cubicBezTo>
                  <a:lnTo>
                    <a:pt x="64538" y="2895600"/>
                  </a:lnTo>
                  <a:cubicBezTo>
                    <a:pt x="362813" y="2461907"/>
                    <a:pt x="28658" y="1939254"/>
                    <a:pt x="55156" y="1625991"/>
                  </a:cubicBezTo>
                  <a:cubicBezTo>
                    <a:pt x="81654" y="1312728"/>
                    <a:pt x="190849" y="1284597"/>
                    <a:pt x="223527" y="1016020"/>
                  </a:cubicBezTo>
                  <a:cubicBezTo>
                    <a:pt x="191510" y="760517"/>
                    <a:pt x="161670" y="671953"/>
                    <a:pt x="55155" y="448384"/>
                  </a:cubicBezTo>
                  <a:cubicBezTo>
                    <a:pt x="28657" y="341026"/>
                    <a:pt x="-59486" y="203855"/>
                    <a:pt x="6453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Oval 20"/>
          <p:cNvSpPr/>
          <p:nvPr/>
        </p:nvSpPr>
        <p:spPr>
          <a:xfrm>
            <a:off x="117764" y="199159"/>
            <a:ext cx="609600" cy="6096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bg1"/>
                </a:solidFill>
                <a:latin typeface="Arial Rounded MT Bold" pitchFamily="34" charset="0"/>
                <a:cs typeface="Times New Roman" pitchFamily="18" charset="0"/>
              </a:rPr>
              <a:t>7</a:t>
            </a:r>
            <a:endParaRPr lang="en-US" sz="2800" b="1">
              <a:solidFill>
                <a:schemeClr val="bg1"/>
              </a:solidFill>
              <a:latin typeface="Arial Rounded MT Bold" pitchFamily="34" charset="0"/>
              <a:cs typeface="Times New Roman" pitchFamily="18" charset="0"/>
            </a:endParaRPr>
          </a:p>
        </p:txBody>
      </p:sp>
      <p:sp>
        <p:nvSpPr>
          <p:cNvPr id="22" name="TextBox 21"/>
          <p:cNvSpPr txBox="1"/>
          <p:nvPr/>
        </p:nvSpPr>
        <p:spPr>
          <a:xfrm>
            <a:off x="744682" y="286357"/>
            <a:ext cx="2379518" cy="523208"/>
          </a:xfrm>
          <a:prstGeom prst="rect">
            <a:avLst/>
          </a:prstGeom>
          <a:noFill/>
        </p:spPr>
        <p:txBody>
          <a:bodyPr wrap="square" lIns="91428" tIns="45714" rIns="91428" bIns="45714" rtlCol="0">
            <a:spAutoFit/>
          </a:bodyPr>
          <a:lstStyle/>
          <a:p>
            <a:pPr algn="just"/>
            <a:r>
              <a:rPr lang="en-US" sz="2800" b="1" smtClean="0">
                <a:latin typeface="Arial-Rounded" pitchFamily="34" charset="0"/>
                <a:ea typeface="Arial-Rounded" pitchFamily="34" charset="0"/>
                <a:cs typeface="Arial-Rounded" pitchFamily="34" charset="0"/>
              </a:rPr>
              <a:t>Nghe viết</a:t>
            </a:r>
            <a:endParaRPr lang="en-US" sz="2800" b="1">
              <a:latin typeface="Arial-Rounded" pitchFamily="34" charset="0"/>
              <a:ea typeface="Arial-Rounded" pitchFamily="34" charset="0"/>
              <a:cs typeface="Arial-Rounded" pitchFamily="34" charset="0"/>
            </a:endParaRPr>
          </a:p>
        </p:txBody>
      </p:sp>
      <p:sp>
        <p:nvSpPr>
          <p:cNvPr id="6" name="TextBox 5"/>
          <p:cNvSpPr txBox="1"/>
          <p:nvPr/>
        </p:nvSpPr>
        <p:spPr>
          <a:xfrm>
            <a:off x="1407884" y="1352550"/>
            <a:ext cx="6689436" cy="461653"/>
          </a:xfrm>
          <a:prstGeom prst="rect">
            <a:avLst/>
          </a:prstGeom>
          <a:noFill/>
        </p:spPr>
        <p:txBody>
          <a:bodyPr wrap="square" lIns="91428" tIns="45714" rIns="91428" bIns="45714" rtlCol="0">
            <a:spAutoFit/>
          </a:bodyPr>
          <a:lstStyle/>
          <a:p>
            <a:pPr algn="just"/>
            <a:r>
              <a:rPr lang="en-US" sz="2400" smtClean="0">
                <a:latin typeface="Arial-Rounded" pitchFamily="34" charset="0"/>
                <a:ea typeface="Arial-Rounded" pitchFamily="34" charset="0"/>
                <a:cs typeface="Arial-Rounded" pitchFamily="34" charset="0"/>
              </a:rPr>
              <a:t>Mẹ nhẹ nhàng đặt nụ hôn vào bàn tay Nam.</a:t>
            </a:r>
            <a:endParaRPr lang="en-US" sz="2400">
              <a:latin typeface="Arial-Rounded" pitchFamily="34" charset="0"/>
              <a:ea typeface="Arial-Rounded" pitchFamily="34" charset="0"/>
              <a:cs typeface="Arial-Rounded" pitchFamily="34" charset="0"/>
            </a:endParaRPr>
          </a:p>
        </p:txBody>
      </p:sp>
      <p:sp>
        <p:nvSpPr>
          <p:cNvPr id="7" name="TextBox 6"/>
          <p:cNvSpPr txBox="1"/>
          <p:nvPr/>
        </p:nvSpPr>
        <p:spPr>
          <a:xfrm>
            <a:off x="1018310" y="1841048"/>
            <a:ext cx="4419600" cy="461653"/>
          </a:xfrm>
          <a:prstGeom prst="rect">
            <a:avLst/>
          </a:prstGeom>
          <a:noFill/>
        </p:spPr>
        <p:txBody>
          <a:bodyPr wrap="square" lIns="91428" tIns="45714" rIns="91428" bIns="45714" rtlCol="0">
            <a:spAutoFit/>
          </a:bodyPr>
          <a:lstStyle/>
          <a:p>
            <a:pPr algn="just"/>
            <a:r>
              <a:rPr lang="en-US" sz="2400" smtClean="0">
                <a:latin typeface="Arial-Rounded" pitchFamily="34" charset="0"/>
                <a:ea typeface="Arial-Rounded" pitchFamily="34" charset="0"/>
                <a:cs typeface="Arial-Rounded" pitchFamily="34" charset="0"/>
              </a:rPr>
              <a:t>Nam thấy thật ấm áp.</a:t>
            </a:r>
            <a:endParaRPr lang="en-US" sz="2400">
              <a:latin typeface="Arial-Rounded" pitchFamily="34" charset="0"/>
              <a:ea typeface="Arial-Rounded" pitchFamily="34" charset="0"/>
              <a:cs typeface="Arial-Rounded" pitchFamily="34" charset="0"/>
            </a:endParaRPr>
          </a:p>
        </p:txBody>
      </p:sp>
      <p:sp>
        <p:nvSpPr>
          <p:cNvPr id="11" name="TextBox 10"/>
          <p:cNvSpPr txBox="1"/>
          <p:nvPr/>
        </p:nvSpPr>
        <p:spPr>
          <a:xfrm>
            <a:off x="1026883" y="4431803"/>
            <a:ext cx="6918037" cy="523208"/>
          </a:xfrm>
          <a:prstGeom prst="rect">
            <a:avLst/>
          </a:prstGeom>
          <a:solidFill>
            <a:schemeClr val="bg1"/>
          </a:solidFill>
        </p:spPr>
        <p:txBody>
          <a:bodyPr wrap="square" lIns="91428" tIns="45714" rIns="91428" bIns="45714" rtlCol="0">
            <a:spAutoFit/>
          </a:bodyPr>
          <a:lstStyle/>
          <a:p>
            <a:pPr algn="ctr"/>
            <a:r>
              <a:rPr lang="en-US" sz="2800" b="1" smtClean="0">
                <a:latin typeface="Arial-Rounded" pitchFamily="34" charset="0"/>
                <a:ea typeface="Arial-Rounded" pitchFamily="34" charset="0"/>
                <a:cs typeface="Arial-Rounded" pitchFamily="34" charset="0"/>
              </a:rPr>
              <a:t>Khi viết chữ đầu dòng, ta lưu ý gì?</a:t>
            </a:r>
            <a:endParaRPr lang="en-US" sz="2800" b="1">
              <a:latin typeface="Arial-Rounded" pitchFamily="34" charset="0"/>
              <a:ea typeface="Arial-Rounded" pitchFamily="34" charset="0"/>
              <a:cs typeface="Arial-Rounded" pitchFamily="34" charset="0"/>
            </a:endParaRPr>
          </a:p>
        </p:txBody>
      </p:sp>
      <p:sp>
        <p:nvSpPr>
          <p:cNvPr id="5" name="Right Arrow 4"/>
          <p:cNvSpPr/>
          <p:nvPr/>
        </p:nvSpPr>
        <p:spPr>
          <a:xfrm>
            <a:off x="1037358" y="1488628"/>
            <a:ext cx="431223" cy="189496"/>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1179282" y="4431803"/>
            <a:ext cx="6918037" cy="523208"/>
          </a:xfrm>
          <a:prstGeom prst="rect">
            <a:avLst/>
          </a:prstGeom>
          <a:solidFill>
            <a:schemeClr val="bg1"/>
          </a:solidFill>
        </p:spPr>
        <p:txBody>
          <a:bodyPr wrap="square" lIns="91428" tIns="45714" rIns="91428" bIns="45714" rtlCol="0">
            <a:spAutoFit/>
          </a:bodyPr>
          <a:lstStyle/>
          <a:p>
            <a:pPr algn="ctr"/>
            <a:r>
              <a:rPr lang="en-US" sz="2800" b="1" smtClean="0">
                <a:latin typeface="Arial-Rounded" pitchFamily="34" charset="0"/>
                <a:ea typeface="Arial-Rounded" pitchFamily="34" charset="0"/>
                <a:cs typeface="Arial-Rounded" pitchFamily="34" charset="0"/>
              </a:rPr>
              <a:t>Những chữ nào viết hoa? Vì sao?</a:t>
            </a:r>
            <a:endParaRPr lang="en-US" sz="2800" b="1">
              <a:latin typeface="Arial-Rounded" pitchFamily="34" charset="0"/>
              <a:ea typeface="Arial-Rounded" pitchFamily="34" charset="0"/>
              <a:cs typeface="Arial-Rounded" pitchFamily="34" charset="0"/>
            </a:endParaRPr>
          </a:p>
        </p:txBody>
      </p:sp>
      <p:cxnSp>
        <p:nvCxnSpPr>
          <p:cNvPr id="9" name="Straight Connector 8"/>
          <p:cNvCxnSpPr/>
          <p:nvPr/>
        </p:nvCxnSpPr>
        <p:spPr>
          <a:xfrm>
            <a:off x="1462519" y="1775856"/>
            <a:ext cx="29008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089227" y="2243199"/>
            <a:ext cx="24245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1331682" y="4431803"/>
            <a:ext cx="6918037" cy="523208"/>
          </a:xfrm>
          <a:prstGeom prst="rect">
            <a:avLst/>
          </a:prstGeom>
          <a:solidFill>
            <a:schemeClr val="bg1"/>
          </a:solidFill>
        </p:spPr>
        <p:txBody>
          <a:bodyPr wrap="square" lIns="91428" tIns="45714" rIns="91428" bIns="45714" rtlCol="0">
            <a:spAutoFit/>
          </a:bodyPr>
          <a:lstStyle/>
          <a:p>
            <a:pPr algn="ctr"/>
            <a:r>
              <a:rPr lang="en-US" sz="2800" b="1" smtClean="0">
                <a:latin typeface="Arial-Rounded" pitchFamily="34" charset="0"/>
                <a:ea typeface="Arial-Rounded" pitchFamily="34" charset="0"/>
                <a:cs typeface="Arial-Rounded" pitchFamily="34" charset="0"/>
              </a:rPr>
              <a:t>Kết thúc câu có dấu gì?</a:t>
            </a:r>
            <a:endParaRPr lang="en-US" sz="2800" b="1">
              <a:latin typeface="Arial-Rounded" pitchFamily="34" charset="0"/>
              <a:ea typeface="Arial-Rounded" pitchFamily="34" charset="0"/>
              <a:cs typeface="Arial-Rounded" pitchFamily="34" charset="0"/>
            </a:endParaRPr>
          </a:p>
        </p:txBody>
      </p:sp>
      <p:sp>
        <p:nvSpPr>
          <p:cNvPr id="20" name="Oval 19"/>
          <p:cNvSpPr/>
          <p:nvPr/>
        </p:nvSpPr>
        <p:spPr>
          <a:xfrm>
            <a:off x="7353299" y="1581148"/>
            <a:ext cx="114301" cy="22860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1447800" y="4431803"/>
            <a:ext cx="6918037" cy="523208"/>
          </a:xfrm>
          <a:prstGeom prst="rect">
            <a:avLst/>
          </a:prstGeom>
          <a:solidFill>
            <a:schemeClr val="bg1"/>
          </a:solidFill>
        </p:spPr>
        <p:txBody>
          <a:bodyPr wrap="square" lIns="91428" tIns="45714" rIns="91428" bIns="45714" rtlCol="0">
            <a:spAutoFit/>
          </a:bodyPr>
          <a:lstStyle/>
          <a:p>
            <a:pPr algn="ctr"/>
            <a:r>
              <a:rPr lang="en-US" sz="2800" b="1" smtClean="0">
                <a:latin typeface="Arial-Rounded" pitchFamily="34" charset="0"/>
                <a:ea typeface="Arial-Rounded" pitchFamily="34" charset="0"/>
                <a:cs typeface="Arial-Rounded" pitchFamily="34" charset="0"/>
              </a:rPr>
              <a:t>Em hãy tìm từ dễ viết lẫn trong bài.</a:t>
            </a:r>
            <a:endParaRPr lang="en-US" sz="2800" b="1">
              <a:latin typeface="Arial-Rounded" pitchFamily="34" charset="0"/>
              <a:ea typeface="Arial-Rounded" pitchFamily="34" charset="0"/>
              <a:cs typeface="Arial-Rounded" pitchFamily="34" charset="0"/>
            </a:endParaRPr>
          </a:p>
        </p:txBody>
      </p:sp>
      <p:cxnSp>
        <p:nvCxnSpPr>
          <p:cNvPr id="25" name="Straight Connector 24"/>
          <p:cNvCxnSpPr/>
          <p:nvPr/>
        </p:nvCxnSpPr>
        <p:spPr>
          <a:xfrm>
            <a:off x="6705600" y="1733550"/>
            <a:ext cx="24245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1342" y="2260135"/>
            <a:ext cx="5108575" cy="1878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 name="Oval 25"/>
          <p:cNvSpPr/>
          <p:nvPr/>
        </p:nvSpPr>
        <p:spPr>
          <a:xfrm>
            <a:off x="3962400" y="2043406"/>
            <a:ext cx="114301" cy="22860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66418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1"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par>
                          <p:cTn id="13" fill="hold">
                            <p:stCondLst>
                              <p:cond delay="500"/>
                            </p:stCondLst>
                            <p:childTnLst>
                              <p:par>
                                <p:cTn id="14" presetID="32" presetClass="emph" presetSubtype="0" fill="hold" grpId="0" nodeType="afterEffect">
                                  <p:stCondLst>
                                    <p:cond delay="0"/>
                                  </p:stCondLst>
                                  <p:childTnLst>
                                    <p:animRot by="120000">
                                      <p:cBhvr>
                                        <p:cTn id="15" dur="300" fill="hold">
                                          <p:stCondLst>
                                            <p:cond delay="0"/>
                                          </p:stCondLst>
                                        </p:cTn>
                                        <p:tgtEl>
                                          <p:spTgt spid="5"/>
                                        </p:tgtEl>
                                        <p:attrNameLst>
                                          <p:attrName>r</p:attrName>
                                        </p:attrNameLst>
                                      </p:cBhvr>
                                    </p:animRot>
                                    <p:animRot by="-240000">
                                      <p:cBhvr>
                                        <p:cTn id="16" dur="600" fill="hold">
                                          <p:stCondLst>
                                            <p:cond delay="600"/>
                                          </p:stCondLst>
                                        </p:cTn>
                                        <p:tgtEl>
                                          <p:spTgt spid="5"/>
                                        </p:tgtEl>
                                        <p:attrNameLst>
                                          <p:attrName>r</p:attrName>
                                        </p:attrNameLst>
                                      </p:cBhvr>
                                    </p:animRot>
                                    <p:animRot by="240000">
                                      <p:cBhvr>
                                        <p:cTn id="17" dur="600" fill="hold">
                                          <p:stCondLst>
                                            <p:cond delay="1200"/>
                                          </p:stCondLst>
                                        </p:cTn>
                                        <p:tgtEl>
                                          <p:spTgt spid="5"/>
                                        </p:tgtEl>
                                        <p:attrNameLst>
                                          <p:attrName>r</p:attrName>
                                        </p:attrNameLst>
                                      </p:cBhvr>
                                    </p:animRot>
                                    <p:animRot by="-240000">
                                      <p:cBhvr>
                                        <p:cTn id="18" dur="600" fill="hold">
                                          <p:stCondLst>
                                            <p:cond delay="1800"/>
                                          </p:stCondLst>
                                        </p:cTn>
                                        <p:tgtEl>
                                          <p:spTgt spid="5"/>
                                        </p:tgtEl>
                                        <p:attrNameLst>
                                          <p:attrName>r</p:attrName>
                                        </p:attrNameLst>
                                      </p:cBhvr>
                                    </p:animRot>
                                    <p:animRot by="120000">
                                      <p:cBhvr>
                                        <p:cTn id="19" dur="600" fill="hold">
                                          <p:stCondLst>
                                            <p:cond delay="2400"/>
                                          </p:stCondLst>
                                        </p:cTn>
                                        <p:tgtEl>
                                          <p:spTgt spid="5"/>
                                        </p:tgtEl>
                                        <p:attrNameLst>
                                          <p:attrName>r</p:attrName>
                                        </p:attrNameLst>
                                      </p:cBhvr>
                                    </p:animRot>
                                  </p:childTnLst>
                                </p:cTn>
                              </p:par>
                            </p:childTnLst>
                          </p:cTn>
                        </p:par>
                        <p:par>
                          <p:cTn id="20" fill="hold">
                            <p:stCondLst>
                              <p:cond delay="3500"/>
                            </p:stCondLst>
                            <p:childTnLst>
                              <p:par>
                                <p:cTn id="21" presetID="10" presetClass="exit" presetSubtype="0" fill="hold" grpId="2" nodeType="afterEffect">
                                  <p:stCondLst>
                                    <p:cond delay="0"/>
                                  </p:stCondLst>
                                  <p:childTnLst>
                                    <p:animEffect transition="out" filter="fade">
                                      <p:cBhvr>
                                        <p:cTn id="22" dur="500"/>
                                        <p:tgtEl>
                                          <p:spTgt spid="5"/>
                                        </p:tgtEl>
                                      </p:cBhvr>
                                    </p:animEffect>
                                    <p:set>
                                      <p:cBhvr>
                                        <p:cTn id="23" dur="1" fill="hold">
                                          <p:stCondLst>
                                            <p:cond delay="499"/>
                                          </p:stCondLst>
                                        </p:cTn>
                                        <p:tgtEl>
                                          <p:spTgt spid="5"/>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fade">
                                      <p:cBhvr>
                                        <p:cTn id="33" dur="2500"/>
                                        <p:tgtEl>
                                          <p:spTgt spid="17"/>
                                        </p:tgtEl>
                                      </p:cBhvr>
                                    </p:animEffect>
                                  </p:childTnLst>
                                </p:cTn>
                              </p:par>
                              <p:par>
                                <p:cTn id="34" presetID="10" presetClass="entr" presetSubtype="0" fill="hold" nodeType="with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2500"/>
                                        <p:tgtEl>
                                          <p:spTgt spid="9"/>
                                        </p:tgtEl>
                                      </p:cBhvr>
                                    </p:animEffect>
                                  </p:childTnLst>
                                </p:cTn>
                              </p:par>
                              <p:par>
                                <p:cTn id="37" presetID="10" presetClass="entr" presetSubtype="0" fill="hold" nodeType="with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2500"/>
                                        <p:tgtEl>
                                          <p:spTgt spid="25"/>
                                        </p:tgtEl>
                                      </p:cBhvr>
                                    </p:animEffect>
                                  </p:childTnLst>
                                </p:cTn>
                              </p:par>
                            </p:childTnLst>
                          </p:cTn>
                        </p:par>
                        <p:par>
                          <p:cTn id="40" fill="hold">
                            <p:stCondLst>
                              <p:cond delay="2500"/>
                            </p:stCondLst>
                            <p:childTnLst>
                              <p:par>
                                <p:cTn id="41" presetID="10" presetClass="exit" presetSubtype="0" fill="hold" nodeType="afterEffect">
                                  <p:stCondLst>
                                    <p:cond delay="0"/>
                                  </p:stCondLst>
                                  <p:childTnLst>
                                    <p:animEffect transition="out" filter="fade">
                                      <p:cBhvr>
                                        <p:cTn id="42" dur="500"/>
                                        <p:tgtEl>
                                          <p:spTgt spid="25"/>
                                        </p:tgtEl>
                                      </p:cBhvr>
                                    </p:animEffect>
                                    <p:set>
                                      <p:cBhvr>
                                        <p:cTn id="43" dur="1" fill="hold">
                                          <p:stCondLst>
                                            <p:cond delay="499"/>
                                          </p:stCondLst>
                                        </p:cTn>
                                        <p:tgtEl>
                                          <p:spTgt spid="25"/>
                                        </p:tgtEl>
                                        <p:attrNameLst>
                                          <p:attrName>style.visibility</p:attrName>
                                        </p:attrNameLst>
                                      </p:cBhvr>
                                      <p:to>
                                        <p:strVal val="hidden"/>
                                      </p:to>
                                    </p:set>
                                  </p:childTnLst>
                                </p:cTn>
                              </p:par>
                              <p:par>
                                <p:cTn id="44" presetID="10" presetClass="exit" presetSubtype="0" fill="hold" nodeType="withEffect">
                                  <p:stCondLst>
                                    <p:cond delay="0"/>
                                  </p:stCondLst>
                                  <p:childTnLst>
                                    <p:animEffect transition="out" filter="fade">
                                      <p:cBhvr>
                                        <p:cTn id="45" dur="500"/>
                                        <p:tgtEl>
                                          <p:spTgt spid="17"/>
                                        </p:tgtEl>
                                      </p:cBhvr>
                                    </p:animEffect>
                                    <p:set>
                                      <p:cBhvr>
                                        <p:cTn id="46" dur="1" fill="hold">
                                          <p:stCondLst>
                                            <p:cond delay="499"/>
                                          </p:stCondLst>
                                        </p:cTn>
                                        <p:tgtEl>
                                          <p:spTgt spid="17"/>
                                        </p:tgtEl>
                                        <p:attrNameLst>
                                          <p:attrName>style.visibility</p:attrName>
                                        </p:attrNameLst>
                                      </p:cBhvr>
                                      <p:to>
                                        <p:strVal val="hidden"/>
                                      </p:to>
                                    </p:set>
                                  </p:childTnLst>
                                </p:cTn>
                              </p:par>
                              <p:par>
                                <p:cTn id="47" presetID="10" presetClass="exit" presetSubtype="0" fill="hold" nodeType="withEffect">
                                  <p:stCondLst>
                                    <p:cond delay="0"/>
                                  </p:stCondLst>
                                  <p:childTnLst>
                                    <p:animEffect transition="out" filter="fade">
                                      <p:cBhvr>
                                        <p:cTn id="48" dur="500"/>
                                        <p:tgtEl>
                                          <p:spTgt spid="9"/>
                                        </p:tgtEl>
                                      </p:cBhvr>
                                    </p:animEffect>
                                    <p:set>
                                      <p:cBhvr>
                                        <p:cTn id="49" dur="1" fill="hold">
                                          <p:stCondLst>
                                            <p:cond delay="499"/>
                                          </p:stCondLst>
                                        </p:cTn>
                                        <p:tgtEl>
                                          <p:spTgt spid="9"/>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24"/>
                                        </p:tgtEl>
                                        <p:attrNameLst>
                                          <p:attrName>style.visibility</p:attrName>
                                        </p:attrNameLst>
                                      </p:cBhvr>
                                      <p:to>
                                        <p:strVal val="visible"/>
                                      </p:to>
                                    </p:set>
                                    <p:animEffect transition="in" filter="fade">
                                      <p:cBhvr>
                                        <p:cTn id="54" dur="500"/>
                                        <p:tgtEl>
                                          <p:spTgt spid="24"/>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fade">
                                      <p:cBhvr>
                                        <p:cTn id="59" dur="500"/>
                                        <p:tgtEl>
                                          <p:spTgt spid="26"/>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500"/>
                                        <p:tgtEl>
                                          <p:spTgt spid="20"/>
                                        </p:tgtEl>
                                      </p:cBhvr>
                                    </p:animEffect>
                                  </p:childTnLst>
                                </p:cTn>
                              </p:par>
                            </p:childTnLst>
                          </p:cTn>
                        </p:par>
                        <p:par>
                          <p:cTn id="63" fill="hold">
                            <p:stCondLst>
                              <p:cond delay="500"/>
                            </p:stCondLst>
                            <p:childTnLst>
                              <p:par>
                                <p:cTn id="64" presetID="8" presetClass="emph" presetSubtype="0" fill="hold" grpId="1" nodeType="afterEffect">
                                  <p:stCondLst>
                                    <p:cond delay="0"/>
                                  </p:stCondLst>
                                  <p:childTnLst>
                                    <p:animRot by="21600000">
                                      <p:cBhvr>
                                        <p:cTn id="65" dur="2500" fill="hold"/>
                                        <p:tgtEl>
                                          <p:spTgt spid="26"/>
                                        </p:tgtEl>
                                        <p:attrNameLst>
                                          <p:attrName>r</p:attrName>
                                        </p:attrNameLst>
                                      </p:cBhvr>
                                    </p:animRot>
                                  </p:childTnLst>
                                </p:cTn>
                              </p:par>
                              <p:par>
                                <p:cTn id="66" presetID="8" presetClass="emph" presetSubtype="0" fill="hold" grpId="1" nodeType="withEffect">
                                  <p:stCondLst>
                                    <p:cond delay="0"/>
                                  </p:stCondLst>
                                  <p:childTnLst>
                                    <p:animRot by="21600000">
                                      <p:cBhvr>
                                        <p:cTn id="67" dur="2500" fill="hold"/>
                                        <p:tgtEl>
                                          <p:spTgt spid="20"/>
                                        </p:tgtEl>
                                        <p:attrNameLst>
                                          <p:attrName>r</p:attrName>
                                        </p:attrNameLst>
                                      </p:cBhvr>
                                    </p:animRo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fade">
                                      <p:cBhvr>
                                        <p:cTn id="7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5" grpId="0" animBg="1"/>
      <p:bldP spid="5" grpId="1" animBg="1"/>
      <p:bldP spid="5" grpId="2" animBg="1"/>
      <p:bldP spid="13" grpId="0" animBg="1"/>
      <p:bldP spid="24" grpId="0" animBg="1"/>
      <p:bldP spid="20" grpId="0" animBg="1"/>
      <p:bldP spid="20" grpId="1" animBg="1"/>
      <p:bldP spid="27" grpId="0" animBg="1"/>
      <p:bldP spid="26" grpId="0" animBg="1"/>
      <p:bldP spid="26"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2315" y="1637959"/>
            <a:ext cx="8724900" cy="2271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529770" y="2128591"/>
            <a:ext cx="9067800" cy="630942"/>
          </a:xfrm>
          <a:prstGeom prst="rect">
            <a:avLst/>
          </a:prstGeom>
        </p:spPr>
        <p:txBody>
          <a:bodyPr wrap="square">
            <a:spAutoFit/>
          </a:bodyPr>
          <a:lstStyle/>
          <a:p>
            <a:pPr algn="just"/>
            <a:r>
              <a:rPr lang="vi-VN" sz="3500" b="1">
                <a:solidFill>
                  <a:srgbClr val="7030A0"/>
                </a:solidFill>
                <a:latin typeface="HP001 4 hàng" pitchFamily="34" charset="0"/>
              </a:rPr>
              <a:t>  Mẹ · </a:t>
            </a:r>
            <a:r>
              <a:rPr lang="el-GR" sz="3500" b="1">
                <a:solidFill>
                  <a:srgbClr val="7030A0"/>
                </a:solidFill>
                <a:latin typeface="HP001 4 hàng" pitchFamily="34" charset="0"/>
              </a:rPr>
              <a:t>η</a:t>
            </a:r>
            <a:r>
              <a:rPr lang="vi-VN" sz="3500" b="1">
                <a:solidFill>
                  <a:srgbClr val="7030A0"/>
                </a:solidFill>
                <a:latin typeface="HP001 4 hàng" pitchFamily="34" charset="0"/>
              </a:rPr>
              <a:t>àng đặt wụ hŪ vào bàn </a:t>
            </a:r>
            <a:r>
              <a:rPr lang="vi-VN" sz="3500" b="1" smtClean="0">
                <a:solidFill>
                  <a:srgbClr val="7030A0"/>
                </a:solidFill>
                <a:latin typeface="HP001 4 hàng" pitchFamily="34" charset="0"/>
              </a:rPr>
              <a:t>Ǉay</a:t>
            </a:r>
            <a:endParaRPr lang="en-US" sz="3500" b="1">
              <a:solidFill>
                <a:srgbClr val="7030A0"/>
              </a:solidFill>
              <a:latin typeface="HP001 4 hàng" pitchFamily="34" charset="0"/>
            </a:endParaRPr>
          </a:p>
        </p:txBody>
      </p:sp>
      <p:sp>
        <p:nvSpPr>
          <p:cNvPr id="14" name="Rectangle 13"/>
          <p:cNvSpPr/>
          <p:nvPr/>
        </p:nvSpPr>
        <p:spPr>
          <a:xfrm>
            <a:off x="176687" y="2828711"/>
            <a:ext cx="9067800" cy="646331"/>
          </a:xfrm>
          <a:prstGeom prst="rect">
            <a:avLst/>
          </a:prstGeom>
        </p:spPr>
        <p:txBody>
          <a:bodyPr wrap="square">
            <a:spAutoFit/>
          </a:bodyPr>
          <a:lstStyle/>
          <a:p>
            <a:pPr algn="just"/>
            <a:r>
              <a:rPr lang="vi-VN" sz="3500" b="1" smtClean="0">
                <a:solidFill>
                  <a:srgbClr val="7030A0"/>
                </a:solidFill>
                <a:latin typeface="HP001 4 hàng" pitchFamily="34" charset="0"/>
              </a:rPr>
              <a:t>Nam</a:t>
            </a:r>
            <a:r>
              <a:rPr lang="en-US" sz="3500" b="1" smtClean="0">
                <a:solidFill>
                  <a:srgbClr val="7030A0"/>
                </a:solidFill>
                <a:latin typeface="HP001 4 hàng" pitchFamily="34" charset="0"/>
              </a:rPr>
              <a:t>.</a:t>
            </a:r>
            <a:r>
              <a:rPr lang="vi-VN" sz="3500" b="1" smtClean="0">
                <a:solidFill>
                  <a:srgbClr val="7030A0"/>
                </a:solidFill>
                <a:latin typeface="HP001 4 hàng" pitchFamily="34" charset="0"/>
              </a:rPr>
              <a:t> Nam </a:t>
            </a:r>
            <a:r>
              <a:rPr lang="el-GR" sz="3500" b="1">
                <a:solidFill>
                  <a:srgbClr val="7030A0"/>
                </a:solidFill>
                <a:latin typeface="HP001 4 hàng" pitchFamily="34" charset="0"/>
              </a:rPr>
              <a:t>κ</a:t>
            </a:r>
            <a:r>
              <a:rPr lang="vi-VN" sz="3500" b="1">
                <a:solidFill>
                  <a:srgbClr val="7030A0"/>
                </a:solidFill>
                <a:latin typeface="HP001 4 hàng" pitchFamily="34" charset="0"/>
              </a:rPr>
              <a:t>ấy </a:t>
            </a:r>
            <a:r>
              <a:rPr lang="el-GR" sz="3500" b="1">
                <a:solidFill>
                  <a:srgbClr val="7030A0"/>
                </a:solidFill>
                <a:latin typeface="HP001 4 hàng" pitchFamily="34" charset="0"/>
              </a:rPr>
              <a:t>κ</a:t>
            </a:r>
            <a:r>
              <a:rPr lang="vi-VN" sz="3500" b="1">
                <a:solidFill>
                  <a:srgbClr val="7030A0"/>
                </a:solidFill>
                <a:latin typeface="HP001 4 hàng" pitchFamily="34" charset="0"/>
              </a:rPr>
              <a:t>ật ấm </a:t>
            </a:r>
            <a:r>
              <a:rPr lang="vi-VN" sz="3500" b="1" smtClean="0">
                <a:solidFill>
                  <a:srgbClr val="7030A0"/>
                </a:solidFill>
                <a:latin typeface="HP001 4 hàng" pitchFamily="34" charset="0"/>
              </a:rPr>
              <a:t>áp</a:t>
            </a:r>
            <a:r>
              <a:rPr lang="en-US" sz="3500" b="1" smtClean="0">
                <a:solidFill>
                  <a:srgbClr val="7030A0"/>
                </a:solidFill>
                <a:latin typeface="HP001 4 hàng" pitchFamily="34" charset="0"/>
              </a:rPr>
              <a:t>.</a:t>
            </a:r>
            <a:r>
              <a:rPr lang="vi-VN" sz="3500" b="1" smtClean="0">
                <a:solidFill>
                  <a:srgbClr val="7030A0"/>
                </a:solidFill>
                <a:latin typeface="HP001 4 hàng" pitchFamily="34" charset="0"/>
              </a:rPr>
              <a:t> </a:t>
            </a:r>
            <a:endParaRPr lang="en-US" sz="3500" b="1">
              <a:solidFill>
                <a:srgbClr val="7030A0"/>
              </a:solidFill>
              <a:latin typeface="HP001 4 hàng" pitchFamily="34" charset="0"/>
            </a:endParaRPr>
          </a:p>
        </p:txBody>
      </p:sp>
    </p:spTree>
    <p:extLst>
      <p:ext uri="{BB962C8B-B14F-4D97-AF65-F5344CB8AC3E}">
        <p14:creationId xmlns:p14="http://schemas.microsoft.com/office/powerpoint/2010/main" val="42137274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030179" y="1891417"/>
            <a:ext cx="2260023" cy="646319"/>
          </a:xfrm>
          <a:prstGeom prst="rect">
            <a:avLst/>
          </a:prstGeom>
          <a:noFill/>
        </p:spPr>
        <p:txBody>
          <a:bodyPr wrap="square" lIns="91428" tIns="45714" rIns="91428" bIns="45714" rtlCol="0">
            <a:spAutoFit/>
          </a:bodyPr>
          <a:lstStyle/>
          <a:p>
            <a:pPr algn="just"/>
            <a:r>
              <a:rPr lang="en-US" sz="3600" b="1" smtClean="0">
                <a:latin typeface="Arial-Rounded" pitchFamily="34" charset="0"/>
                <a:ea typeface="Arial-Rounded" pitchFamily="34" charset="0"/>
                <a:cs typeface="Arial-Rounded" pitchFamily="34" charset="0"/>
              </a:rPr>
              <a:t>iềm vui</a:t>
            </a:r>
            <a:endParaRPr lang="en-US" sz="3600" b="1" i="1">
              <a:latin typeface="Arial-Rounded" pitchFamily="34" charset="0"/>
              <a:ea typeface="Arial-Rounded" pitchFamily="34" charset="0"/>
              <a:cs typeface="Arial-Rounded" pitchFamily="34" charset="0"/>
            </a:endParaRPr>
          </a:p>
        </p:txBody>
      </p:sp>
      <p:sp>
        <p:nvSpPr>
          <p:cNvPr id="5" name="Oval 4"/>
          <p:cNvSpPr/>
          <p:nvPr/>
        </p:nvSpPr>
        <p:spPr>
          <a:xfrm>
            <a:off x="25977" y="356663"/>
            <a:ext cx="609600" cy="6096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bg1"/>
                </a:solidFill>
                <a:latin typeface="Arial Rounded MT Bold" pitchFamily="34" charset="0"/>
                <a:cs typeface="Times New Roman" pitchFamily="18" charset="0"/>
              </a:rPr>
              <a:t>8</a:t>
            </a:r>
            <a:endParaRPr lang="en-US" sz="2800" b="1">
              <a:solidFill>
                <a:schemeClr val="bg1"/>
              </a:solidFill>
              <a:latin typeface="Arial Rounded MT Bold" pitchFamily="34" charset="0"/>
              <a:cs typeface="Times New Roman" pitchFamily="18" charset="0"/>
            </a:endParaRPr>
          </a:p>
        </p:txBody>
      </p:sp>
      <p:sp>
        <p:nvSpPr>
          <p:cNvPr id="6" name="TextBox 5"/>
          <p:cNvSpPr txBox="1"/>
          <p:nvPr/>
        </p:nvSpPr>
        <p:spPr>
          <a:xfrm>
            <a:off x="692727" y="404395"/>
            <a:ext cx="6774873" cy="584763"/>
          </a:xfrm>
          <a:prstGeom prst="rect">
            <a:avLst/>
          </a:prstGeom>
          <a:noFill/>
        </p:spPr>
        <p:txBody>
          <a:bodyPr wrap="square" lIns="91428" tIns="45714" rIns="91428" bIns="45714" rtlCol="0">
            <a:spAutoFit/>
          </a:bodyPr>
          <a:lstStyle/>
          <a:p>
            <a:pPr algn="just"/>
            <a:r>
              <a:rPr lang="en-US" sz="3200" b="1" smtClean="0">
                <a:latin typeface="Arial-Rounded" pitchFamily="34" charset="0"/>
                <a:ea typeface="Arial-Rounded" pitchFamily="34" charset="0"/>
                <a:cs typeface="Arial-Rounded" pitchFamily="34" charset="0"/>
              </a:rPr>
              <a:t>Chọn chữ phù hợp thay cho bông hoa</a:t>
            </a:r>
            <a:endParaRPr lang="en-US" sz="3200" b="1">
              <a:latin typeface="Arial-Rounded" pitchFamily="34" charset="0"/>
              <a:ea typeface="Arial-Rounded" pitchFamily="34" charset="0"/>
              <a:cs typeface="Arial-Rounded" pitchFamily="34" charset="0"/>
            </a:endParaRPr>
          </a:p>
        </p:txBody>
      </p:sp>
      <p:sp>
        <p:nvSpPr>
          <p:cNvPr id="7" name="TextBox 6"/>
          <p:cNvSpPr txBox="1"/>
          <p:nvPr/>
        </p:nvSpPr>
        <p:spPr>
          <a:xfrm>
            <a:off x="62345" y="1168802"/>
            <a:ext cx="2945823" cy="646319"/>
          </a:xfrm>
          <a:prstGeom prst="rect">
            <a:avLst/>
          </a:prstGeom>
          <a:noFill/>
        </p:spPr>
        <p:txBody>
          <a:bodyPr wrap="square" lIns="91428" tIns="45714" rIns="91428" bIns="45714" rtlCol="0">
            <a:spAutoFit/>
          </a:bodyPr>
          <a:lstStyle/>
          <a:p>
            <a:pPr algn="just"/>
            <a:r>
              <a:rPr lang="en-US" sz="3600" b="1" smtClean="0">
                <a:latin typeface="Arial-Rounded" pitchFamily="34" charset="0"/>
                <a:ea typeface="Arial-Rounded" pitchFamily="34" charset="0"/>
                <a:cs typeface="Arial-Rounded" pitchFamily="34" charset="0"/>
              </a:rPr>
              <a:t>a. </a:t>
            </a:r>
            <a:r>
              <a:rPr lang="en-US" sz="3600" b="1" i="1" smtClean="0">
                <a:latin typeface="Arial-Rounded" pitchFamily="34" charset="0"/>
                <a:ea typeface="Arial-Rounded" pitchFamily="34" charset="0"/>
                <a:cs typeface="Arial-Rounded" pitchFamily="34" charset="0"/>
              </a:rPr>
              <a:t>n </a:t>
            </a:r>
            <a:r>
              <a:rPr lang="en-US" sz="3600" b="1" smtClean="0">
                <a:latin typeface="Arial-Rounded" pitchFamily="34" charset="0"/>
                <a:ea typeface="Arial-Rounded" pitchFamily="34" charset="0"/>
                <a:cs typeface="Arial-Rounded" pitchFamily="34" charset="0"/>
              </a:rPr>
              <a:t> hay </a:t>
            </a:r>
            <a:r>
              <a:rPr lang="en-US" sz="3600" b="1" i="1" smtClean="0">
                <a:latin typeface="Arial-Rounded" pitchFamily="34" charset="0"/>
                <a:ea typeface="Arial-Rounded" pitchFamily="34" charset="0"/>
                <a:cs typeface="Arial-Rounded" pitchFamily="34" charset="0"/>
              </a:rPr>
              <a:t>l ?</a:t>
            </a:r>
            <a:endParaRPr lang="en-US" sz="3600" b="1" i="1">
              <a:latin typeface="Arial-Rounded" pitchFamily="34" charset="0"/>
              <a:ea typeface="Arial-Rounded" pitchFamily="34" charset="0"/>
              <a:cs typeface="Arial-Rounded" pitchFamily="34" charset="0"/>
            </a:endParaRPr>
          </a:p>
        </p:txBody>
      </p:sp>
      <p:sp>
        <p:nvSpPr>
          <p:cNvPr id="8" name="TextBox 7"/>
          <p:cNvSpPr txBox="1"/>
          <p:nvPr/>
        </p:nvSpPr>
        <p:spPr>
          <a:xfrm>
            <a:off x="76200" y="2724150"/>
            <a:ext cx="3543010" cy="646319"/>
          </a:xfrm>
          <a:prstGeom prst="rect">
            <a:avLst/>
          </a:prstGeom>
          <a:noFill/>
        </p:spPr>
        <p:txBody>
          <a:bodyPr wrap="square" lIns="91428" tIns="45714" rIns="91428" bIns="45714" rtlCol="0">
            <a:spAutoFit/>
          </a:bodyPr>
          <a:lstStyle/>
          <a:p>
            <a:pPr algn="just"/>
            <a:r>
              <a:rPr lang="en-US" sz="3600" b="1" smtClean="0">
                <a:latin typeface="Arial-Rounded" pitchFamily="34" charset="0"/>
                <a:ea typeface="Arial-Rounded" pitchFamily="34" charset="0"/>
                <a:cs typeface="Arial-Rounded" pitchFamily="34" charset="0"/>
              </a:rPr>
              <a:t>b. </a:t>
            </a:r>
            <a:r>
              <a:rPr lang="en-US" sz="3600" b="1" i="1">
                <a:latin typeface="Arial-Rounded" pitchFamily="34" charset="0"/>
                <a:ea typeface="Arial-Rounded" pitchFamily="34" charset="0"/>
                <a:cs typeface="Arial-Rounded" pitchFamily="34" charset="0"/>
              </a:rPr>
              <a:t>c</a:t>
            </a:r>
            <a:r>
              <a:rPr lang="en-US" sz="3600" b="1" i="1" smtClean="0">
                <a:latin typeface="Arial-Rounded" pitchFamily="34" charset="0"/>
                <a:ea typeface="Arial-Rounded" pitchFamily="34" charset="0"/>
                <a:cs typeface="Arial-Rounded" pitchFamily="34" charset="0"/>
              </a:rPr>
              <a:t> </a:t>
            </a:r>
            <a:r>
              <a:rPr lang="en-US" sz="3600" b="1" smtClean="0">
                <a:latin typeface="Arial-Rounded" pitchFamily="34" charset="0"/>
                <a:ea typeface="Arial-Rounded" pitchFamily="34" charset="0"/>
                <a:cs typeface="Arial-Rounded" pitchFamily="34" charset="0"/>
              </a:rPr>
              <a:t> hay </a:t>
            </a:r>
            <a:r>
              <a:rPr lang="en-US" sz="3600" b="1" i="1" smtClean="0">
                <a:latin typeface="Arial-Rounded" pitchFamily="34" charset="0"/>
                <a:ea typeface="Arial-Rounded" pitchFamily="34" charset="0"/>
                <a:cs typeface="Arial-Rounded" pitchFamily="34" charset="0"/>
              </a:rPr>
              <a:t>k?</a:t>
            </a:r>
            <a:endParaRPr lang="en-US" sz="3600" b="1">
              <a:latin typeface="Arial-Rounded" pitchFamily="34" charset="0"/>
              <a:ea typeface="Arial-Rounded" pitchFamily="34" charset="0"/>
              <a:cs typeface="Arial-Rounded" pitchFamily="34" charset="0"/>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691" y="2038338"/>
            <a:ext cx="422275" cy="419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3882736" y="1891417"/>
            <a:ext cx="2260023" cy="646319"/>
          </a:xfrm>
          <a:prstGeom prst="rect">
            <a:avLst/>
          </a:prstGeom>
          <a:noFill/>
        </p:spPr>
        <p:txBody>
          <a:bodyPr wrap="square" lIns="91428" tIns="45714" rIns="91428" bIns="45714" rtlCol="0">
            <a:spAutoFit/>
          </a:bodyPr>
          <a:lstStyle/>
          <a:p>
            <a:pPr algn="just"/>
            <a:r>
              <a:rPr lang="en-US" sz="3600" b="1" smtClean="0">
                <a:latin typeface="Arial-Rounded" pitchFamily="34" charset="0"/>
                <a:ea typeface="Arial-Rounded" pitchFamily="34" charset="0"/>
                <a:cs typeface="Arial-Rounded" pitchFamily="34" charset="0"/>
              </a:rPr>
              <a:t>o lắng</a:t>
            </a:r>
            <a:endParaRPr lang="en-US" sz="3600" b="1" i="1">
              <a:latin typeface="Arial-Rounded" pitchFamily="34" charset="0"/>
              <a:ea typeface="Arial-Rounded" pitchFamily="34" charset="0"/>
              <a:cs typeface="Arial-Rounded" pitchFamily="34" charset="0"/>
            </a:endParaRPr>
          </a:p>
        </p:txBody>
      </p:sp>
      <p:pic>
        <p:nvPicPr>
          <p:cNvPr id="1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68701" y="2052852"/>
            <a:ext cx="422275" cy="419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6781800" y="1891417"/>
            <a:ext cx="2260023" cy="646319"/>
          </a:xfrm>
          <a:prstGeom prst="rect">
            <a:avLst/>
          </a:prstGeom>
          <a:noFill/>
        </p:spPr>
        <p:txBody>
          <a:bodyPr wrap="square" lIns="91428" tIns="45714" rIns="91428" bIns="45714" rtlCol="0">
            <a:spAutoFit/>
          </a:bodyPr>
          <a:lstStyle/>
          <a:p>
            <a:pPr algn="just"/>
            <a:r>
              <a:rPr lang="en-US" sz="3600" b="1" smtClean="0">
                <a:latin typeface="Arial-Rounded" pitchFamily="34" charset="0"/>
                <a:ea typeface="Arial-Rounded" pitchFamily="34" charset="0"/>
                <a:cs typeface="Arial-Rounded" pitchFamily="34" charset="0"/>
              </a:rPr>
              <a:t>òng mẹ</a:t>
            </a:r>
            <a:endParaRPr lang="en-US" sz="3600" b="1" i="1">
              <a:latin typeface="Arial-Rounded" pitchFamily="34" charset="0"/>
              <a:ea typeface="Arial-Rounded" pitchFamily="34" charset="0"/>
              <a:cs typeface="Arial-Rounded" pitchFamily="34" charset="0"/>
            </a:endParaRPr>
          </a:p>
        </p:txBody>
      </p:sp>
      <p:pic>
        <p:nvPicPr>
          <p:cNvPr id="1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66609" y="2052852"/>
            <a:ext cx="422275" cy="419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Box 13"/>
          <p:cNvSpPr txBox="1"/>
          <p:nvPr/>
        </p:nvSpPr>
        <p:spPr>
          <a:xfrm>
            <a:off x="997238" y="3467100"/>
            <a:ext cx="2260023" cy="646319"/>
          </a:xfrm>
          <a:prstGeom prst="rect">
            <a:avLst/>
          </a:prstGeom>
          <a:noFill/>
        </p:spPr>
        <p:txBody>
          <a:bodyPr wrap="square" lIns="91428" tIns="45714" rIns="91428" bIns="45714" rtlCol="0">
            <a:spAutoFit/>
          </a:bodyPr>
          <a:lstStyle/>
          <a:p>
            <a:pPr algn="just"/>
            <a:r>
              <a:rPr lang="en-US" sz="3600" b="1" smtClean="0">
                <a:latin typeface="Arial-Rounded" pitchFamily="34" charset="0"/>
                <a:ea typeface="Arial-Rounded" pitchFamily="34" charset="0"/>
                <a:cs typeface="Arial-Rounded" pitchFamily="34" charset="0"/>
              </a:rPr>
              <a:t>mẹ     on</a:t>
            </a:r>
            <a:endParaRPr lang="en-US" sz="3600" b="1" i="1">
              <a:latin typeface="Arial-Rounded" pitchFamily="34" charset="0"/>
              <a:ea typeface="Arial-Rounded" pitchFamily="34" charset="0"/>
              <a:cs typeface="Arial-Rounded" pitchFamily="34" charset="0"/>
            </a:endParaRPr>
          </a:p>
        </p:txBody>
      </p:sp>
      <p:pic>
        <p:nvPicPr>
          <p:cNvPr id="1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7705" y="3634246"/>
            <a:ext cx="422275" cy="419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xtBox 15"/>
          <p:cNvSpPr txBox="1"/>
          <p:nvPr/>
        </p:nvSpPr>
        <p:spPr>
          <a:xfrm>
            <a:off x="3912177" y="3467100"/>
            <a:ext cx="2260023" cy="646319"/>
          </a:xfrm>
          <a:prstGeom prst="rect">
            <a:avLst/>
          </a:prstGeom>
          <a:noFill/>
        </p:spPr>
        <p:txBody>
          <a:bodyPr wrap="square" lIns="91428" tIns="45714" rIns="91428" bIns="45714" rtlCol="0">
            <a:spAutoFit/>
          </a:bodyPr>
          <a:lstStyle/>
          <a:p>
            <a:pPr algn="just"/>
            <a:r>
              <a:rPr lang="en-US" sz="3600" b="1" smtClean="0">
                <a:latin typeface="Arial-Rounded" pitchFamily="34" charset="0"/>
                <a:ea typeface="Arial-Rounded" pitchFamily="34" charset="0"/>
                <a:cs typeface="Arial-Rounded" pitchFamily="34" charset="0"/>
              </a:rPr>
              <a:t>ỉ niệm</a:t>
            </a:r>
            <a:endParaRPr lang="en-US" sz="3600" b="1" i="1">
              <a:latin typeface="Arial-Rounded" pitchFamily="34" charset="0"/>
              <a:ea typeface="Arial-Rounded" pitchFamily="34" charset="0"/>
              <a:cs typeface="Arial-Rounded" pitchFamily="34" charset="0"/>
            </a:endParaRPr>
          </a:p>
        </p:txBody>
      </p:sp>
      <p:pic>
        <p:nvPicPr>
          <p:cNvPr id="1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68701" y="3634246"/>
            <a:ext cx="422275" cy="419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xtBox 17"/>
          <p:cNvSpPr txBox="1"/>
          <p:nvPr/>
        </p:nvSpPr>
        <p:spPr>
          <a:xfrm>
            <a:off x="6883977" y="3467100"/>
            <a:ext cx="2260023" cy="646319"/>
          </a:xfrm>
          <a:prstGeom prst="rect">
            <a:avLst/>
          </a:prstGeom>
          <a:noFill/>
        </p:spPr>
        <p:txBody>
          <a:bodyPr wrap="square" lIns="91428" tIns="45714" rIns="91428" bIns="45714" rtlCol="0">
            <a:spAutoFit/>
          </a:bodyPr>
          <a:lstStyle/>
          <a:p>
            <a:pPr algn="just"/>
            <a:r>
              <a:rPr lang="en-US" sz="3600" b="1" smtClean="0">
                <a:latin typeface="Arial-Rounded" pitchFamily="34" charset="0"/>
                <a:ea typeface="Arial-Rounded" pitchFamily="34" charset="0"/>
                <a:cs typeface="Arial-Rounded" pitchFamily="34" charset="0"/>
              </a:rPr>
              <a:t>ì diệu</a:t>
            </a:r>
            <a:endParaRPr lang="en-US" sz="3600" b="1" i="1">
              <a:latin typeface="Arial-Rounded" pitchFamily="34" charset="0"/>
              <a:ea typeface="Arial-Rounded" pitchFamily="34" charset="0"/>
              <a:cs typeface="Arial-Rounded" pitchFamily="34" charset="0"/>
            </a:endParaRPr>
          </a:p>
        </p:txBody>
      </p:sp>
      <p:pic>
        <p:nvPicPr>
          <p:cNvPr id="1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11677" y="3603066"/>
            <a:ext cx="422275" cy="419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827409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3446" b="9343"/>
          <a:stretch/>
        </p:blipFill>
        <p:spPr bwMode="auto">
          <a:xfrm flipH="1">
            <a:off x="5974813" y="144466"/>
            <a:ext cx="3141292" cy="27538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62345" y="572190"/>
            <a:ext cx="2945823" cy="646319"/>
          </a:xfrm>
          <a:prstGeom prst="rect">
            <a:avLst/>
          </a:prstGeom>
          <a:noFill/>
        </p:spPr>
        <p:txBody>
          <a:bodyPr wrap="square" lIns="91428" tIns="45714" rIns="91428" bIns="45714" rtlCol="0">
            <a:spAutoFit/>
          </a:bodyPr>
          <a:lstStyle/>
          <a:p>
            <a:pPr algn="just"/>
            <a:r>
              <a:rPr lang="en-US" sz="3600" b="1" smtClean="0">
                <a:latin typeface="Arial-Rounded" pitchFamily="34" charset="0"/>
                <a:ea typeface="Arial-Rounded" pitchFamily="34" charset="0"/>
                <a:cs typeface="Arial-Rounded" pitchFamily="34" charset="0"/>
              </a:rPr>
              <a:t>a. </a:t>
            </a:r>
            <a:r>
              <a:rPr lang="en-US" sz="3600" b="1" i="1" smtClean="0">
                <a:latin typeface="Arial-Rounded" pitchFamily="34" charset="0"/>
                <a:ea typeface="Arial-Rounded" pitchFamily="34" charset="0"/>
                <a:cs typeface="Arial-Rounded" pitchFamily="34" charset="0"/>
              </a:rPr>
              <a:t>l</a:t>
            </a:r>
            <a:r>
              <a:rPr lang="en-US" sz="3600" b="1" smtClean="0">
                <a:latin typeface="Arial-Rounded" pitchFamily="34" charset="0"/>
                <a:ea typeface="Arial-Rounded" pitchFamily="34" charset="0"/>
                <a:cs typeface="Arial-Rounded" pitchFamily="34" charset="0"/>
              </a:rPr>
              <a:t> hay </a:t>
            </a:r>
            <a:r>
              <a:rPr lang="en-US" sz="3600" b="1" i="1" smtClean="0">
                <a:latin typeface="Arial-Rounded" pitchFamily="34" charset="0"/>
                <a:ea typeface="Arial-Rounded" pitchFamily="34" charset="0"/>
                <a:cs typeface="Arial-Rounded" pitchFamily="34" charset="0"/>
              </a:rPr>
              <a:t>n ?</a:t>
            </a:r>
            <a:endParaRPr lang="en-US" sz="3600" b="1" i="1">
              <a:latin typeface="Arial-Rounded" pitchFamily="34" charset="0"/>
              <a:ea typeface="Arial-Rounded" pitchFamily="34" charset="0"/>
              <a:cs typeface="Arial-Rounded" pitchFamily="34" charset="0"/>
            </a:endParaRPr>
          </a:p>
        </p:txBody>
      </p:sp>
      <p:sp>
        <p:nvSpPr>
          <p:cNvPr id="12" name="TextBox 11"/>
          <p:cNvSpPr txBox="1"/>
          <p:nvPr/>
        </p:nvSpPr>
        <p:spPr>
          <a:xfrm>
            <a:off x="62345" y="2647950"/>
            <a:ext cx="3543010" cy="646319"/>
          </a:xfrm>
          <a:prstGeom prst="rect">
            <a:avLst/>
          </a:prstGeom>
          <a:noFill/>
        </p:spPr>
        <p:txBody>
          <a:bodyPr wrap="square" lIns="91428" tIns="45714" rIns="91428" bIns="45714" rtlCol="0">
            <a:spAutoFit/>
          </a:bodyPr>
          <a:lstStyle/>
          <a:p>
            <a:pPr algn="just"/>
            <a:r>
              <a:rPr lang="en-US" sz="3600" b="1" smtClean="0">
                <a:latin typeface="Arial-Rounded" pitchFamily="34" charset="0"/>
                <a:ea typeface="Arial-Rounded" pitchFamily="34" charset="0"/>
                <a:cs typeface="Arial-Rounded" pitchFamily="34" charset="0"/>
              </a:rPr>
              <a:t>b. </a:t>
            </a:r>
            <a:r>
              <a:rPr lang="en-US" sz="3600" b="1" i="1" smtClean="0">
                <a:latin typeface="Arial-Rounded" pitchFamily="34" charset="0"/>
                <a:ea typeface="Arial-Rounded" pitchFamily="34" charset="0"/>
                <a:cs typeface="Arial-Rounded" pitchFamily="34" charset="0"/>
              </a:rPr>
              <a:t>c </a:t>
            </a:r>
            <a:r>
              <a:rPr lang="en-US" sz="3600" b="1" smtClean="0">
                <a:latin typeface="Arial-Rounded" pitchFamily="34" charset="0"/>
                <a:ea typeface="Arial-Rounded" pitchFamily="34" charset="0"/>
                <a:cs typeface="Arial-Rounded" pitchFamily="34" charset="0"/>
              </a:rPr>
              <a:t> hay </a:t>
            </a:r>
            <a:r>
              <a:rPr lang="en-US" sz="3600" b="1" i="1">
                <a:latin typeface="Arial-Rounded" pitchFamily="34" charset="0"/>
                <a:ea typeface="Arial-Rounded" pitchFamily="34" charset="0"/>
                <a:cs typeface="Arial-Rounded" pitchFamily="34" charset="0"/>
              </a:rPr>
              <a:t>k</a:t>
            </a:r>
            <a:r>
              <a:rPr lang="en-US" sz="3600" b="1" i="1" smtClean="0">
                <a:latin typeface="Arial-Rounded" pitchFamily="34" charset="0"/>
                <a:ea typeface="Arial-Rounded" pitchFamily="34" charset="0"/>
                <a:cs typeface="Arial-Rounded" pitchFamily="34" charset="0"/>
              </a:rPr>
              <a:t>?</a:t>
            </a:r>
            <a:endParaRPr lang="en-US" sz="3600" b="1">
              <a:latin typeface="Arial-Rounded" pitchFamily="34" charset="0"/>
              <a:ea typeface="Arial-Rounded" pitchFamily="34" charset="0"/>
              <a:cs typeface="Arial-Rounded" pitchFamily="34" charset="0"/>
            </a:endParaRPr>
          </a:p>
        </p:txBody>
      </p:sp>
      <p:sp>
        <p:nvSpPr>
          <p:cNvPr id="13" name="TextBox 12"/>
          <p:cNvSpPr txBox="1"/>
          <p:nvPr/>
        </p:nvSpPr>
        <p:spPr>
          <a:xfrm>
            <a:off x="705608" y="1271945"/>
            <a:ext cx="2260023" cy="646319"/>
          </a:xfrm>
          <a:prstGeom prst="rect">
            <a:avLst/>
          </a:prstGeom>
          <a:noFill/>
        </p:spPr>
        <p:txBody>
          <a:bodyPr wrap="square" lIns="91428" tIns="45714" rIns="91428" bIns="45714" rtlCol="0">
            <a:spAutoFit/>
          </a:bodyPr>
          <a:lstStyle/>
          <a:p>
            <a:pPr algn="just"/>
            <a:r>
              <a:rPr lang="en-US" sz="3600" b="1" smtClean="0">
                <a:latin typeface="Arial-Rounded" pitchFamily="34" charset="0"/>
                <a:ea typeface="Arial-Rounded" pitchFamily="34" charset="0"/>
                <a:cs typeface="Arial-Rounded" pitchFamily="34" charset="0"/>
              </a:rPr>
              <a:t>iềm vui</a:t>
            </a:r>
            <a:endParaRPr lang="en-US" sz="3600" b="1" i="1">
              <a:latin typeface="Arial-Rounded" pitchFamily="34" charset="0"/>
              <a:ea typeface="Arial-Rounded" pitchFamily="34" charset="0"/>
              <a:cs typeface="Arial-Rounded" pitchFamily="34" charset="0"/>
            </a:endParaRPr>
          </a:p>
        </p:txBody>
      </p:sp>
      <p:sp>
        <p:nvSpPr>
          <p:cNvPr id="15" name="TextBox 14"/>
          <p:cNvSpPr txBox="1"/>
          <p:nvPr/>
        </p:nvSpPr>
        <p:spPr>
          <a:xfrm>
            <a:off x="412011" y="1270410"/>
            <a:ext cx="379553" cy="646319"/>
          </a:xfrm>
          <a:prstGeom prst="rect">
            <a:avLst/>
          </a:prstGeom>
          <a:noFill/>
        </p:spPr>
        <p:txBody>
          <a:bodyPr wrap="square" lIns="91428" tIns="45714" rIns="91428" bIns="45714" rtlCol="0">
            <a:spAutoFit/>
          </a:bodyPr>
          <a:lstStyle/>
          <a:p>
            <a:pPr algn="just"/>
            <a:r>
              <a:rPr lang="en-US" sz="3600" b="1" smtClean="0">
                <a:latin typeface="Arial-Rounded" pitchFamily="34" charset="0"/>
                <a:ea typeface="Arial-Rounded" pitchFamily="34" charset="0"/>
                <a:cs typeface="Arial-Rounded" pitchFamily="34" charset="0"/>
              </a:rPr>
              <a:t>n</a:t>
            </a:r>
            <a:endParaRPr lang="en-US" sz="3600" b="1" i="1">
              <a:latin typeface="Arial-Rounded" pitchFamily="34" charset="0"/>
              <a:ea typeface="Arial-Rounded" pitchFamily="34" charset="0"/>
              <a:cs typeface="Arial-Rounded" pitchFamily="34" charset="0"/>
            </a:endParaRPr>
          </a:p>
        </p:txBody>
      </p:sp>
      <p:pic>
        <p:nvPicPr>
          <p:cNvPr id="1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9289" y="1430085"/>
            <a:ext cx="422275" cy="419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xtBox 15"/>
          <p:cNvSpPr txBox="1"/>
          <p:nvPr/>
        </p:nvSpPr>
        <p:spPr>
          <a:xfrm>
            <a:off x="3008168" y="1280801"/>
            <a:ext cx="2260023" cy="646319"/>
          </a:xfrm>
          <a:prstGeom prst="rect">
            <a:avLst/>
          </a:prstGeom>
          <a:noFill/>
        </p:spPr>
        <p:txBody>
          <a:bodyPr wrap="square" lIns="91428" tIns="45714" rIns="91428" bIns="45714" rtlCol="0">
            <a:spAutoFit/>
          </a:bodyPr>
          <a:lstStyle/>
          <a:p>
            <a:pPr algn="just"/>
            <a:r>
              <a:rPr lang="en-US" sz="3600" b="1" smtClean="0">
                <a:latin typeface="Arial-Rounded" pitchFamily="34" charset="0"/>
                <a:ea typeface="Arial-Rounded" pitchFamily="34" charset="0"/>
                <a:cs typeface="Arial-Rounded" pitchFamily="34" charset="0"/>
              </a:rPr>
              <a:t>o lắng</a:t>
            </a:r>
            <a:endParaRPr lang="en-US" sz="3600" b="1" i="1">
              <a:latin typeface="Arial-Rounded" pitchFamily="34" charset="0"/>
              <a:ea typeface="Arial-Rounded" pitchFamily="34" charset="0"/>
              <a:cs typeface="Arial-Rounded" pitchFamily="34" charset="0"/>
            </a:endParaRPr>
          </a:p>
        </p:txBody>
      </p:sp>
      <p:sp>
        <p:nvSpPr>
          <p:cNvPr id="24" name="TextBox 23"/>
          <p:cNvSpPr txBox="1"/>
          <p:nvPr/>
        </p:nvSpPr>
        <p:spPr>
          <a:xfrm>
            <a:off x="1728093" y="1996256"/>
            <a:ext cx="2260023" cy="646319"/>
          </a:xfrm>
          <a:prstGeom prst="rect">
            <a:avLst/>
          </a:prstGeom>
          <a:noFill/>
        </p:spPr>
        <p:txBody>
          <a:bodyPr wrap="square" lIns="91428" tIns="45714" rIns="91428" bIns="45714" rtlCol="0">
            <a:spAutoFit/>
          </a:bodyPr>
          <a:lstStyle/>
          <a:p>
            <a:pPr algn="just"/>
            <a:r>
              <a:rPr lang="en-US" sz="3600" b="1" smtClean="0">
                <a:latin typeface="Arial-Rounded" pitchFamily="34" charset="0"/>
                <a:ea typeface="Arial-Rounded" pitchFamily="34" charset="0"/>
                <a:cs typeface="Arial-Rounded" pitchFamily="34" charset="0"/>
              </a:rPr>
              <a:t>òng mẹ</a:t>
            </a:r>
            <a:endParaRPr lang="en-US" sz="3600" b="1" i="1">
              <a:latin typeface="Arial-Rounded" pitchFamily="34" charset="0"/>
              <a:ea typeface="Arial-Rounded" pitchFamily="34" charset="0"/>
              <a:cs typeface="Arial-Rounded" pitchFamily="34" charset="0"/>
            </a:endParaRPr>
          </a:p>
        </p:txBody>
      </p:sp>
      <p:sp>
        <p:nvSpPr>
          <p:cNvPr id="26" name="TextBox 25"/>
          <p:cNvSpPr txBox="1"/>
          <p:nvPr/>
        </p:nvSpPr>
        <p:spPr>
          <a:xfrm>
            <a:off x="2849875" y="1280529"/>
            <a:ext cx="379553" cy="646319"/>
          </a:xfrm>
          <a:prstGeom prst="rect">
            <a:avLst/>
          </a:prstGeom>
          <a:noFill/>
        </p:spPr>
        <p:txBody>
          <a:bodyPr wrap="square" lIns="91428" tIns="45714" rIns="91428" bIns="45714" rtlCol="0">
            <a:spAutoFit/>
          </a:bodyPr>
          <a:lstStyle/>
          <a:p>
            <a:pPr algn="just"/>
            <a:r>
              <a:rPr lang="en-US" sz="3600" b="1">
                <a:latin typeface="Arial-Rounded" pitchFamily="34" charset="0"/>
                <a:ea typeface="Arial-Rounded" pitchFamily="34" charset="0"/>
                <a:cs typeface="Arial-Rounded" pitchFamily="34" charset="0"/>
              </a:rPr>
              <a:t>l</a:t>
            </a:r>
            <a:endParaRPr lang="en-US" sz="3600" b="1" i="1">
              <a:latin typeface="Arial-Rounded" pitchFamily="34" charset="0"/>
              <a:ea typeface="Arial-Rounded" pitchFamily="34" charset="0"/>
              <a:cs typeface="Arial-Rounded" pitchFamily="34" charset="0"/>
            </a:endParaRPr>
          </a:p>
        </p:txBody>
      </p:sp>
      <p:pic>
        <p:nvPicPr>
          <p:cNvPr id="23"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34534" y="1430085"/>
            <a:ext cx="422275" cy="419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TextBox 26"/>
          <p:cNvSpPr txBox="1"/>
          <p:nvPr/>
        </p:nvSpPr>
        <p:spPr>
          <a:xfrm>
            <a:off x="1559008" y="1996256"/>
            <a:ext cx="379553" cy="646319"/>
          </a:xfrm>
          <a:prstGeom prst="rect">
            <a:avLst/>
          </a:prstGeom>
          <a:noFill/>
        </p:spPr>
        <p:txBody>
          <a:bodyPr wrap="square" lIns="91428" tIns="45714" rIns="91428" bIns="45714" rtlCol="0">
            <a:spAutoFit/>
          </a:bodyPr>
          <a:lstStyle/>
          <a:p>
            <a:pPr algn="just"/>
            <a:r>
              <a:rPr lang="en-US" sz="3600" b="1" smtClean="0">
                <a:latin typeface="Arial-Rounded" pitchFamily="34" charset="0"/>
                <a:ea typeface="Arial-Rounded" pitchFamily="34" charset="0"/>
                <a:cs typeface="Arial-Rounded" pitchFamily="34" charset="0"/>
              </a:rPr>
              <a:t>l</a:t>
            </a:r>
            <a:endParaRPr lang="en-US" sz="3600" b="1" i="1">
              <a:latin typeface="Arial-Rounded" pitchFamily="34" charset="0"/>
              <a:ea typeface="Arial-Rounded" pitchFamily="34" charset="0"/>
              <a:cs typeface="Arial-Rounded" pitchFamily="34" charset="0"/>
            </a:endParaRPr>
          </a:p>
        </p:txBody>
      </p:sp>
      <p:pic>
        <p:nvPicPr>
          <p:cNvPr id="2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13345" y="2109526"/>
            <a:ext cx="422275" cy="419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TextBox 27"/>
          <p:cNvSpPr txBox="1"/>
          <p:nvPr/>
        </p:nvSpPr>
        <p:spPr>
          <a:xfrm>
            <a:off x="500190" y="3484924"/>
            <a:ext cx="2260023" cy="646319"/>
          </a:xfrm>
          <a:prstGeom prst="rect">
            <a:avLst/>
          </a:prstGeom>
          <a:noFill/>
        </p:spPr>
        <p:txBody>
          <a:bodyPr wrap="square" lIns="91428" tIns="45714" rIns="91428" bIns="45714" rtlCol="0">
            <a:spAutoFit/>
          </a:bodyPr>
          <a:lstStyle/>
          <a:p>
            <a:pPr algn="just"/>
            <a:r>
              <a:rPr lang="en-US" sz="3600" b="1" smtClean="0">
                <a:latin typeface="Arial-Rounded" pitchFamily="34" charset="0"/>
                <a:ea typeface="Arial-Rounded" pitchFamily="34" charset="0"/>
                <a:cs typeface="Arial-Rounded" pitchFamily="34" charset="0"/>
              </a:rPr>
              <a:t>mẹ      on</a:t>
            </a:r>
            <a:endParaRPr lang="en-US" sz="3600" b="1" i="1">
              <a:latin typeface="Arial-Rounded" pitchFamily="34" charset="0"/>
              <a:ea typeface="Arial-Rounded" pitchFamily="34" charset="0"/>
              <a:cs typeface="Arial-Rounded" pitchFamily="34" charset="0"/>
            </a:endParaRPr>
          </a:p>
        </p:txBody>
      </p:sp>
      <p:sp>
        <p:nvSpPr>
          <p:cNvPr id="30" name="TextBox 29"/>
          <p:cNvSpPr txBox="1"/>
          <p:nvPr/>
        </p:nvSpPr>
        <p:spPr>
          <a:xfrm>
            <a:off x="3365055" y="3460679"/>
            <a:ext cx="2260023" cy="646319"/>
          </a:xfrm>
          <a:prstGeom prst="rect">
            <a:avLst/>
          </a:prstGeom>
          <a:noFill/>
        </p:spPr>
        <p:txBody>
          <a:bodyPr wrap="square" lIns="91428" tIns="45714" rIns="91428" bIns="45714" rtlCol="0">
            <a:spAutoFit/>
          </a:bodyPr>
          <a:lstStyle/>
          <a:p>
            <a:pPr algn="just"/>
            <a:r>
              <a:rPr lang="en-US" sz="3600" b="1" smtClean="0">
                <a:latin typeface="Arial-Rounded" pitchFamily="34" charset="0"/>
                <a:ea typeface="Arial-Rounded" pitchFamily="34" charset="0"/>
                <a:cs typeface="Arial-Rounded" pitchFamily="34" charset="0"/>
              </a:rPr>
              <a:t>ỉ niệm</a:t>
            </a:r>
            <a:endParaRPr lang="en-US" sz="3600" b="1" i="1">
              <a:latin typeface="Arial-Rounded" pitchFamily="34" charset="0"/>
              <a:ea typeface="Arial-Rounded" pitchFamily="34" charset="0"/>
              <a:cs typeface="Arial-Rounded" pitchFamily="34" charset="0"/>
            </a:endParaRPr>
          </a:p>
        </p:txBody>
      </p:sp>
      <p:sp>
        <p:nvSpPr>
          <p:cNvPr id="32" name="TextBox 31"/>
          <p:cNvSpPr txBox="1"/>
          <p:nvPr/>
        </p:nvSpPr>
        <p:spPr>
          <a:xfrm>
            <a:off x="1926691" y="4149261"/>
            <a:ext cx="1534051" cy="646319"/>
          </a:xfrm>
          <a:prstGeom prst="rect">
            <a:avLst/>
          </a:prstGeom>
          <a:noFill/>
        </p:spPr>
        <p:txBody>
          <a:bodyPr wrap="square" lIns="91428" tIns="45714" rIns="91428" bIns="45714" rtlCol="0">
            <a:spAutoFit/>
          </a:bodyPr>
          <a:lstStyle/>
          <a:p>
            <a:pPr algn="just"/>
            <a:r>
              <a:rPr lang="en-US" sz="3600" b="1" smtClean="0">
                <a:latin typeface="Arial-Rounded" pitchFamily="34" charset="0"/>
                <a:ea typeface="Arial-Rounded" pitchFamily="34" charset="0"/>
                <a:cs typeface="Arial-Rounded" pitchFamily="34" charset="0"/>
              </a:rPr>
              <a:t>ì diệu</a:t>
            </a:r>
            <a:endParaRPr lang="en-US" sz="3600" b="1" i="1">
              <a:latin typeface="Arial-Rounded" pitchFamily="34" charset="0"/>
              <a:ea typeface="Arial-Rounded" pitchFamily="34" charset="0"/>
              <a:cs typeface="Arial-Rounded" pitchFamily="34" charset="0"/>
            </a:endParaRPr>
          </a:p>
        </p:txBody>
      </p:sp>
      <p:sp>
        <p:nvSpPr>
          <p:cNvPr id="34" name="TextBox 33"/>
          <p:cNvSpPr txBox="1"/>
          <p:nvPr/>
        </p:nvSpPr>
        <p:spPr>
          <a:xfrm>
            <a:off x="1535256" y="3487947"/>
            <a:ext cx="575286" cy="646319"/>
          </a:xfrm>
          <a:prstGeom prst="rect">
            <a:avLst/>
          </a:prstGeom>
          <a:noFill/>
        </p:spPr>
        <p:txBody>
          <a:bodyPr wrap="square" lIns="91428" tIns="45714" rIns="91428" bIns="45714" rtlCol="0">
            <a:spAutoFit/>
          </a:bodyPr>
          <a:lstStyle/>
          <a:p>
            <a:pPr algn="just"/>
            <a:r>
              <a:rPr lang="en-US" sz="3600" b="1" smtClean="0">
                <a:latin typeface="Arial-Rounded" pitchFamily="34" charset="0"/>
                <a:ea typeface="Arial-Rounded" pitchFamily="34" charset="0"/>
                <a:cs typeface="Arial-Rounded" pitchFamily="34" charset="0"/>
              </a:rPr>
              <a:t>c</a:t>
            </a:r>
            <a:endParaRPr lang="en-US" sz="3600" b="1" i="1">
              <a:latin typeface="Arial-Rounded" pitchFamily="34" charset="0"/>
              <a:ea typeface="Arial-Rounded" pitchFamily="34" charset="0"/>
              <a:cs typeface="Arial-Rounded" pitchFamily="34" charset="0"/>
            </a:endParaRPr>
          </a:p>
        </p:txBody>
      </p:sp>
      <p:pic>
        <p:nvPicPr>
          <p:cNvPr id="29"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92086" y="3630245"/>
            <a:ext cx="422275" cy="419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 name="TextBox 34"/>
          <p:cNvSpPr txBox="1"/>
          <p:nvPr/>
        </p:nvSpPr>
        <p:spPr>
          <a:xfrm>
            <a:off x="3065643" y="3458100"/>
            <a:ext cx="786134" cy="646319"/>
          </a:xfrm>
          <a:prstGeom prst="rect">
            <a:avLst/>
          </a:prstGeom>
          <a:noFill/>
        </p:spPr>
        <p:txBody>
          <a:bodyPr wrap="square" lIns="91428" tIns="45714" rIns="91428" bIns="45714" rtlCol="0">
            <a:spAutoFit/>
          </a:bodyPr>
          <a:lstStyle/>
          <a:p>
            <a:pPr algn="just"/>
            <a:r>
              <a:rPr lang="en-US" sz="3600" b="1">
                <a:latin typeface="Arial-Rounded" pitchFamily="34" charset="0"/>
                <a:ea typeface="Arial-Rounded" pitchFamily="34" charset="0"/>
                <a:cs typeface="Arial-Rounded" pitchFamily="34" charset="0"/>
              </a:rPr>
              <a:t>k</a:t>
            </a:r>
            <a:endParaRPr lang="en-US" sz="3600" b="1" i="1">
              <a:latin typeface="Arial-Rounded" pitchFamily="34" charset="0"/>
              <a:ea typeface="Arial-Rounded" pitchFamily="34" charset="0"/>
              <a:cs typeface="Arial-Rounded" pitchFamily="34" charset="0"/>
            </a:endParaRPr>
          </a:p>
        </p:txBody>
      </p:sp>
      <p:pic>
        <p:nvPicPr>
          <p:cNvPr id="31"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26637" y="3601217"/>
            <a:ext cx="422275" cy="419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6" name="TextBox 35"/>
          <p:cNvSpPr txBox="1"/>
          <p:nvPr/>
        </p:nvSpPr>
        <p:spPr>
          <a:xfrm>
            <a:off x="1648864" y="4138232"/>
            <a:ext cx="786134" cy="646319"/>
          </a:xfrm>
          <a:prstGeom prst="rect">
            <a:avLst/>
          </a:prstGeom>
          <a:noFill/>
        </p:spPr>
        <p:txBody>
          <a:bodyPr wrap="square" lIns="91428" tIns="45714" rIns="91428" bIns="45714" rtlCol="0">
            <a:spAutoFit/>
          </a:bodyPr>
          <a:lstStyle/>
          <a:p>
            <a:pPr algn="just"/>
            <a:r>
              <a:rPr lang="en-US" sz="3600" b="1" smtClean="0">
                <a:latin typeface="Arial-Rounded" pitchFamily="34" charset="0"/>
                <a:ea typeface="Arial-Rounded" pitchFamily="34" charset="0"/>
                <a:cs typeface="Arial-Rounded" pitchFamily="34" charset="0"/>
              </a:rPr>
              <a:t>k</a:t>
            </a:r>
            <a:endParaRPr lang="en-US" sz="3600" b="1" i="1">
              <a:latin typeface="Arial-Rounded" pitchFamily="34" charset="0"/>
              <a:ea typeface="Arial-Rounded" pitchFamily="34" charset="0"/>
              <a:cs typeface="Arial-Rounded" pitchFamily="34" charset="0"/>
            </a:endParaRPr>
          </a:p>
        </p:txBody>
      </p:sp>
      <p:pic>
        <p:nvPicPr>
          <p:cNvPr id="33"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85555" y="4277045"/>
            <a:ext cx="422275" cy="419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06283" y="2997150"/>
            <a:ext cx="996801" cy="1849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9"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265772" y="3817322"/>
            <a:ext cx="521350" cy="967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611927" y="3243912"/>
            <a:ext cx="837716" cy="1554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858000" y="2853492"/>
            <a:ext cx="1067768" cy="19809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2"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439142" y="3241417"/>
            <a:ext cx="837716" cy="1554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625078" y="2860291"/>
            <a:ext cx="1064103" cy="1974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4506190" y="4661976"/>
            <a:ext cx="4689763" cy="368956"/>
          </a:xfrm>
          <a:custGeom>
            <a:avLst/>
            <a:gdLst>
              <a:gd name="connsiteX0" fmla="*/ 0 w 4419600"/>
              <a:gd name="connsiteY0" fmla="*/ 0 h 313328"/>
              <a:gd name="connsiteX1" fmla="*/ 4419600 w 4419600"/>
              <a:gd name="connsiteY1" fmla="*/ 0 h 313328"/>
              <a:gd name="connsiteX2" fmla="*/ 4419600 w 4419600"/>
              <a:gd name="connsiteY2" fmla="*/ 313328 h 313328"/>
              <a:gd name="connsiteX3" fmla="*/ 0 w 4419600"/>
              <a:gd name="connsiteY3" fmla="*/ 313328 h 313328"/>
              <a:gd name="connsiteX4" fmla="*/ 0 w 4419600"/>
              <a:gd name="connsiteY4" fmla="*/ 0 h 313328"/>
              <a:gd name="connsiteX0" fmla="*/ 0 w 4606637"/>
              <a:gd name="connsiteY0" fmla="*/ 280555 h 313328"/>
              <a:gd name="connsiteX1" fmla="*/ 4606637 w 4606637"/>
              <a:gd name="connsiteY1" fmla="*/ 0 h 313328"/>
              <a:gd name="connsiteX2" fmla="*/ 4606637 w 4606637"/>
              <a:gd name="connsiteY2" fmla="*/ 313328 h 313328"/>
              <a:gd name="connsiteX3" fmla="*/ 187037 w 4606637"/>
              <a:gd name="connsiteY3" fmla="*/ 313328 h 313328"/>
              <a:gd name="connsiteX4" fmla="*/ 0 w 4606637"/>
              <a:gd name="connsiteY4" fmla="*/ 280555 h 313328"/>
              <a:gd name="connsiteX0" fmla="*/ 0 w 4606637"/>
              <a:gd name="connsiteY0" fmla="*/ 280555 h 313328"/>
              <a:gd name="connsiteX1" fmla="*/ 1094511 w 4606637"/>
              <a:gd name="connsiteY1" fmla="*/ 41432 h 313328"/>
              <a:gd name="connsiteX2" fmla="*/ 4606637 w 4606637"/>
              <a:gd name="connsiteY2" fmla="*/ 0 h 313328"/>
              <a:gd name="connsiteX3" fmla="*/ 4606637 w 4606637"/>
              <a:gd name="connsiteY3" fmla="*/ 313328 h 313328"/>
              <a:gd name="connsiteX4" fmla="*/ 187037 w 4606637"/>
              <a:gd name="connsiteY4" fmla="*/ 313328 h 313328"/>
              <a:gd name="connsiteX5" fmla="*/ 0 w 4606637"/>
              <a:gd name="connsiteY5" fmla="*/ 280555 h 313328"/>
              <a:gd name="connsiteX0" fmla="*/ 0 w 4606637"/>
              <a:gd name="connsiteY0" fmla="*/ 280555 h 313328"/>
              <a:gd name="connsiteX1" fmla="*/ 1094511 w 4606637"/>
              <a:gd name="connsiteY1" fmla="*/ 41432 h 313328"/>
              <a:gd name="connsiteX2" fmla="*/ 3505202 w 4606637"/>
              <a:gd name="connsiteY2" fmla="*/ 114168 h 313328"/>
              <a:gd name="connsiteX3" fmla="*/ 4606637 w 4606637"/>
              <a:gd name="connsiteY3" fmla="*/ 0 h 313328"/>
              <a:gd name="connsiteX4" fmla="*/ 4606637 w 4606637"/>
              <a:gd name="connsiteY4" fmla="*/ 313328 h 313328"/>
              <a:gd name="connsiteX5" fmla="*/ 187037 w 4606637"/>
              <a:gd name="connsiteY5" fmla="*/ 313328 h 313328"/>
              <a:gd name="connsiteX6" fmla="*/ 0 w 4606637"/>
              <a:gd name="connsiteY6" fmla="*/ 280555 h 313328"/>
              <a:gd name="connsiteX0" fmla="*/ 0 w 4606637"/>
              <a:gd name="connsiteY0" fmla="*/ 241021 h 273794"/>
              <a:gd name="connsiteX1" fmla="*/ 1094511 w 4606637"/>
              <a:gd name="connsiteY1" fmla="*/ 1898 h 273794"/>
              <a:gd name="connsiteX2" fmla="*/ 3505202 w 4606637"/>
              <a:gd name="connsiteY2" fmla="*/ 74634 h 273794"/>
              <a:gd name="connsiteX3" fmla="*/ 4596246 w 4606637"/>
              <a:gd name="connsiteY3" fmla="*/ 261803 h 273794"/>
              <a:gd name="connsiteX4" fmla="*/ 4606637 w 4606637"/>
              <a:gd name="connsiteY4" fmla="*/ 273794 h 273794"/>
              <a:gd name="connsiteX5" fmla="*/ 187037 w 4606637"/>
              <a:gd name="connsiteY5" fmla="*/ 273794 h 273794"/>
              <a:gd name="connsiteX6" fmla="*/ 0 w 4606637"/>
              <a:gd name="connsiteY6" fmla="*/ 241021 h 273794"/>
              <a:gd name="connsiteX0" fmla="*/ 0 w 4606637"/>
              <a:gd name="connsiteY0" fmla="*/ 280687 h 313460"/>
              <a:gd name="connsiteX1" fmla="*/ 1094511 w 4606637"/>
              <a:gd name="connsiteY1" fmla="*/ 41564 h 313460"/>
              <a:gd name="connsiteX2" fmla="*/ 3619502 w 4606637"/>
              <a:gd name="connsiteY2" fmla="*/ 0 h 313460"/>
              <a:gd name="connsiteX3" fmla="*/ 4596246 w 4606637"/>
              <a:gd name="connsiteY3" fmla="*/ 301469 h 313460"/>
              <a:gd name="connsiteX4" fmla="*/ 4606637 w 4606637"/>
              <a:gd name="connsiteY4" fmla="*/ 313460 h 313460"/>
              <a:gd name="connsiteX5" fmla="*/ 187037 w 4606637"/>
              <a:gd name="connsiteY5" fmla="*/ 313460 h 313460"/>
              <a:gd name="connsiteX6" fmla="*/ 0 w 4606637"/>
              <a:gd name="connsiteY6" fmla="*/ 280687 h 313460"/>
              <a:gd name="connsiteX0" fmla="*/ 0 w 4606637"/>
              <a:gd name="connsiteY0" fmla="*/ 305386 h 338159"/>
              <a:gd name="connsiteX1" fmla="*/ 1094511 w 4606637"/>
              <a:gd name="connsiteY1" fmla="*/ 66263 h 338159"/>
              <a:gd name="connsiteX2" fmla="*/ 3619502 w 4606637"/>
              <a:gd name="connsiteY2" fmla="*/ 24699 h 338159"/>
              <a:gd name="connsiteX3" fmla="*/ 4596246 w 4606637"/>
              <a:gd name="connsiteY3" fmla="*/ 326168 h 338159"/>
              <a:gd name="connsiteX4" fmla="*/ 4606637 w 4606637"/>
              <a:gd name="connsiteY4" fmla="*/ 338159 h 338159"/>
              <a:gd name="connsiteX5" fmla="*/ 187037 w 4606637"/>
              <a:gd name="connsiteY5" fmla="*/ 338159 h 338159"/>
              <a:gd name="connsiteX6" fmla="*/ 0 w 4606637"/>
              <a:gd name="connsiteY6" fmla="*/ 305386 h 338159"/>
              <a:gd name="connsiteX0" fmla="*/ 0 w 4606637"/>
              <a:gd name="connsiteY0" fmla="*/ 305386 h 338159"/>
              <a:gd name="connsiteX1" fmla="*/ 1094511 w 4606637"/>
              <a:gd name="connsiteY1" fmla="*/ 66263 h 338159"/>
              <a:gd name="connsiteX2" fmla="*/ 3619502 w 4606637"/>
              <a:gd name="connsiteY2" fmla="*/ 24699 h 338159"/>
              <a:gd name="connsiteX3" fmla="*/ 4596246 w 4606637"/>
              <a:gd name="connsiteY3" fmla="*/ 326168 h 338159"/>
              <a:gd name="connsiteX4" fmla="*/ 4606637 w 4606637"/>
              <a:gd name="connsiteY4" fmla="*/ 338159 h 338159"/>
              <a:gd name="connsiteX5" fmla="*/ 187037 w 4606637"/>
              <a:gd name="connsiteY5" fmla="*/ 338159 h 338159"/>
              <a:gd name="connsiteX6" fmla="*/ 0 w 4606637"/>
              <a:gd name="connsiteY6" fmla="*/ 305386 h 338159"/>
              <a:gd name="connsiteX0" fmla="*/ 0 w 4596246"/>
              <a:gd name="connsiteY0" fmla="*/ 305386 h 504414"/>
              <a:gd name="connsiteX1" fmla="*/ 1094511 w 4596246"/>
              <a:gd name="connsiteY1" fmla="*/ 66263 h 504414"/>
              <a:gd name="connsiteX2" fmla="*/ 3619502 w 4596246"/>
              <a:gd name="connsiteY2" fmla="*/ 24699 h 504414"/>
              <a:gd name="connsiteX3" fmla="*/ 4596246 w 4596246"/>
              <a:gd name="connsiteY3" fmla="*/ 326168 h 504414"/>
              <a:gd name="connsiteX4" fmla="*/ 4575464 w 4596246"/>
              <a:gd name="connsiteY4" fmla="*/ 504414 h 504414"/>
              <a:gd name="connsiteX5" fmla="*/ 187037 w 4596246"/>
              <a:gd name="connsiteY5" fmla="*/ 338159 h 504414"/>
              <a:gd name="connsiteX6" fmla="*/ 0 w 4596246"/>
              <a:gd name="connsiteY6" fmla="*/ 305386 h 504414"/>
              <a:gd name="connsiteX0" fmla="*/ 0 w 4637809"/>
              <a:gd name="connsiteY0" fmla="*/ 305386 h 504414"/>
              <a:gd name="connsiteX1" fmla="*/ 1094511 w 4637809"/>
              <a:gd name="connsiteY1" fmla="*/ 66263 h 504414"/>
              <a:gd name="connsiteX2" fmla="*/ 3619502 w 4637809"/>
              <a:gd name="connsiteY2" fmla="*/ 24699 h 504414"/>
              <a:gd name="connsiteX3" fmla="*/ 4637809 w 4637809"/>
              <a:gd name="connsiteY3" fmla="*/ 180696 h 504414"/>
              <a:gd name="connsiteX4" fmla="*/ 4575464 w 4637809"/>
              <a:gd name="connsiteY4" fmla="*/ 504414 h 504414"/>
              <a:gd name="connsiteX5" fmla="*/ 187037 w 4637809"/>
              <a:gd name="connsiteY5" fmla="*/ 338159 h 504414"/>
              <a:gd name="connsiteX6" fmla="*/ 0 w 4637809"/>
              <a:gd name="connsiteY6" fmla="*/ 305386 h 504414"/>
              <a:gd name="connsiteX0" fmla="*/ 0 w 4637809"/>
              <a:gd name="connsiteY0" fmla="*/ 305386 h 504414"/>
              <a:gd name="connsiteX1" fmla="*/ 1094511 w 4637809"/>
              <a:gd name="connsiteY1" fmla="*/ 66263 h 504414"/>
              <a:gd name="connsiteX2" fmla="*/ 3619502 w 4637809"/>
              <a:gd name="connsiteY2" fmla="*/ 24699 h 504414"/>
              <a:gd name="connsiteX3" fmla="*/ 4637809 w 4637809"/>
              <a:gd name="connsiteY3" fmla="*/ 180696 h 504414"/>
              <a:gd name="connsiteX4" fmla="*/ 4575464 w 4637809"/>
              <a:gd name="connsiteY4" fmla="*/ 504414 h 504414"/>
              <a:gd name="connsiteX5" fmla="*/ 187037 w 4637809"/>
              <a:gd name="connsiteY5" fmla="*/ 338159 h 504414"/>
              <a:gd name="connsiteX6" fmla="*/ 0 w 4637809"/>
              <a:gd name="connsiteY6" fmla="*/ 305386 h 504414"/>
              <a:gd name="connsiteX0" fmla="*/ 0 w 4637809"/>
              <a:gd name="connsiteY0" fmla="*/ 305386 h 421286"/>
              <a:gd name="connsiteX1" fmla="*/ 1094511 w 4637809"/>
              <a:gd name="connsiteY1" fmla="*/ 66263 h 421286"/>
              <a:gd name="connsiteX2" fmla="*/ 3619502 w 4637809"/>
              <a:gd name="connsiteY2" fmla="*/ 24699 h 421286"/>
              <a:gd name="connsiteX3" fmla="*/ 4637809 w 4637809"/>
              <a:gd name="connsiteY3" fmla="*/ 180696 h 421286"/>
              <a:gd name="connsiteX4" fmla="*/ 4596246 w 4637809"/>
              <a:gd name="connsiteY4" fmla="*/ 421286 h 421286"/>
              <a:gd name="connsiteX5" fmla="*/ 187037 w 4637809"/>
              <a:gd name="connsiteY5" fmla="*/ 338159 h 421286"/>
              <a:gd name="connsiteX6" fmla="*/ 0 w 4637809"/>
              <a:gd name="connsiteY6" fmla="*/ 305386 h 421286"/>
              <a:gd name="connsiteX0" fmla="*/ 0 w 4637809"/>
              <a:gd name="connsiteY0" fmla="*/ 305386 h 379723"/>
              <a:gd name="connsiteX1" fmla="*/ 1094511 w 4637809"/>
              <a:gd name="connsiteY1" fmla="*/ 66263 h 379723"/>
              <a:gd name="connsiteX2" fmla="*/ 3619502 w 4637809"/>
              <a:gd name="connsiteY2" fmla="*/ 24699 h 379723"/>
              <a:gd name="connsiteX3" fmla="*/ 4637809 w 4637809"/>
              <a:gd name="connsiteY3" fmla="*/ 180696 h 379723"/>
              <a:gd name="connsiteX4" fmla="*/ 4596246 w 4637809"/>
              <a:gd name="connsiteY4" fmla="*/ 379723 h 379723"/>
              <a:gd name="connsiteX5" fmla="*/ 187037 w 4637809"/>
              <a:gd name="connsiteY5" fmla="*/ 338159 h 379723"/>
              <a:gd name="connsiteX6" fmla="*/ 0 w 4637809"/>
              <a:gd name="connsiteY6" fmla="*/ 305386 h 379723"/>
              <a:gd name="connsiteX0" fmla="*/ 0 w 4637809"/>
              <a:gd name="connsiteY0" fmla="*/ 305386 h 348550"/>
              <a:gd name="connsiteX1" fmla="*/ 1094511 w 4637809"/>
              <a:gd name="connsiteY1" fmla="*/ 66263 h 348550"/>
              <a:gd name="connsiteX2" fmla="*/ 3619502 w 4637809"/>
              <a:gd name="connsiteY2" fmla="*/ 24699 h 348550"/>
              <a:gd name="connsiteX3" fmla="*/ 4637809 w 4637809"/>
              <a:gd name="connsiteY3" fmla="*/ 180696 h 348550"/>
              <a:gd name="connsiteX4" fmla="*/ 4596246 w 4637809"/>
              <a:gd name="connsiteY4" fmla="*/ 348550 h 348550"/>
              <a:gd name="connsiteX5" fmla="*/ 187037 w 4637809"/>
              <a:gd name="connsiteY5" fmla="*/ 338159 h 348550"/>
              <a:gd name="connsiteX6" fmla="*/ 0 w 4637809"/>
              <a:gd name="connsiteY6" fmla="*/ 305386 h 348550"/>
              <a:gd name="connsiteX0" fmla="*/ 0 w 4637809"/>
              <a:gd name="connsiteY0" fmla="*/ 305386 h 348550"/>
              <a:gd name="connsiteX1" fmla="*/ 1094511 w 4637809"/>
              <a:gd name="connsiteY1" fmla="*/ 66263 h 348550"/>
              <a:gd name="connsiteX2" fmla="*/ 3619502 w 4637809"/>
              <a:gd name="connsiteY2" fmla="*/ 24699 h 348550"/>
              <a:gd name="connsiteX3" fmla="*/ 4637809 w 4637809"/>
              <a:gd name="connsiteY3" fmla="*/ 180696 h 348550"/>
              <a:gd name="connsiteX4" fmla="*/ 4596246 w 4637809"/>
              <a:gd name="connsiteY4" fmla="*/ 348550 h 348550"/>
              <a:gd name="connsiteX5" fmla="*/ 187037 w 4637809"/>
              <a:gd name="connsiteY5" fmla="*/ 338159 h 348550"/>
              <a:gd name="connsiteX6" fmla="*/ 0 w 4637809"/>
              <a:gd name="connsiteY6" fmla="*/ 305386 h 348550"/>
              <a:gd name="connsiteX0" fmla="*/ 0 w 4637809"/>
              <a:gd name="connsiteY0" fmla="*/ 305386 h 348550"/>
              <a:gd name="connsiteX1" fmla="*/ 1094511 w 4637809"/>
              <a:gd name="connsiteY1" fmla="*/ 66263 h 348550"/>
              <a:gd name="connsiteX2" fmla="*/ 3619502 w 4637809"/>
              <a:gd name="connsiteY2" fmla="*/ 24699 h 348550"/>
              <a:gd name="connsiteX3" fmla="*/ 4637809 w 4637809"/>
              <a:gd name="connsiteY3" fmla="*/ 180696 h 348550"/>
              <a:gd name="connsiteX4" fmla="*/ 4596246 w 4637809"/>
              <a:gd name="connsiteY4" fmla="*/ 348550 h 348550"/>
              <a:gd name="connsiteX5" fmla="*/ 187037 w 4637809"/>
              <a:gd name="connsiteY5" fmla="*/ 338159 h 348550"/>
              <a:gd name="connsiteX6" fmla="*/ 0 w 4637809"/>
              <a:gd name="connsiteY6" fmla="*/ 305386 h 348550"/>
              <a:gd name="connsiteX0" fmla="*/ 0 w 4637809"/>
              <a:gd name="connsiteY0" fmla="*/ 314318 h 357482"/>
              <a:gd name="connsiteX1" fmla="*/ 1094511 w 4637809"/>
              <a:gd name="connsiteY1" fmla="*/ 75195 h 357482"/>
              <a:gd name="connsiteX2" fmla="*/ 3619502 w 4637809"/>
              <a:gd name="connsiteY2" fmla="*/ 33631 h 357482"/>
              <a:gd name="connsiteX3" fmla="*/ 4637809 w 4637809"/>
              <a:gd name="connsiteY3" fmla="*/ 189628 h 357482"/>
              <a:gd name="connsiteX4" fmla="*/ 4596246 w 4637809"/>
              <a:gd name="connsiteY4" fmla="*/ 357482 h 357482"/>
              <a:gd name="connsiteX5" fmla="*/ 187037 w 4637809"/>
              <a:gd name="connsiteY5" fmla="*/ 347091 h 357482"/>
              <a:gd name="connsiteX6" fmla="*/ 0 w 4637809"/>
              <a:gd name="connsiteY6" fmla="*/ 314318 h 357482"/>
              <a:gd name="connsiteX0" fmla="*/ 0 w 4637809"/>
              <a:gd name="connsiteY0" fmla="*/ 309448 h 352612"/>
              <a:gd name="connsiteX1" fmla="*/ 1073729 w 4637809"/>
              <a:gd name="connsiteY1" fmla="*/ 101498 h 352612"/>
              <a:gd name="connsiteX2" fmla="*/ 3619502 w 4637809"/>
              <a:gd name="connsiteY2" fmla="*/ 28761 h 352612"/>
              <a:gd name="connsiteX3" fmla="*/ 4637809 w 4637809"/>
              <a:gd name="connsiteY3" fmla="*/ 184758 h 352612"/>
              <a:gd name="connsiteX4" fmla="*/ 4596246 w 4637809"/>
              <a:gd name="connsiteY4" fmla="*/ 352612 h 352612"/>
              <a:gd name="connsiteX5" fmla="*/ 187037 w 4637809"/>
              <a:gd name="connsiteY5" fmla="*/ 342221 h 352612"/>
              <a:gd name="connsiteX6" fmla="*/ 0 w 4637809"/>
              <a:gd name="connsiteY6" fmla="*/ 309448 h 352612"/>
              <a:gd name="connsiteX0" fmla="*/ 0 w 4637809"/>
              <a:gd name="connsiteY0" fmla="*/ 309448 h 352612"/>
              <a:gd name="connsiteX1" fmla="*/ 1073729 w 4637809"/>
              <a:gd name="connsiteY1" fmla="*/ 101498 h 352612"/>
              <a:gd name="connsiteX2" fmla="*/ 3619502 w 4637809"/>
              <a:gd name="connsiteY2" fmla="*/ 28761 h 352612"/>
              <a:gd name="connsiteX3" fmla="*/ 4637809 w 4637809"/>
              <a:gd name="connsiteY3" fmla="*/ 184758 h 352612"/>
              <a:gd name="connsiteX4" fmla="*/ 4596246 w 4637809"/>
              <a:gd name="connsiteY4" fmla="*/ 352612 h 352612"/>
              <a:gd name="connsiteX5" fmla="*/ 187037 w 4637809"/>
              <a:gd name="connsiteY5" fmla="*/ 342221 h 352612"/>
              <a:gd name="connsiteX6" fmla="*/ 0 w 4637809"/>
              <a:gd name="connsiteY6" fmla="*/ 309448 h 352612"/>
              <a:gd name="connsiteX0" fmla="*/ 0 w 4637809"/>
              <a:gd name="connsiteY0" fmla="*/ 325792 h 368956"/>
              <a:gd name="connsiteX1" fmla="*/ 1073729 w 4637809"/>
              <a:gd name="connsiteY1" fmla="*/ 117842 h 368956"/>
              <a:gd name="connsiteX2" fmla="*/ 3619502 w 4637809"/>
              <a:gd name="connsiteY2" fmla="*/ 45105 h 368956"/>
              <a:gd name="connsiteX3" fmla="*/ 4637809 w 4637809"/>
              <a:gd name="connsiteY3" fmla="*/ 201102 h 368956"/>
              <a:gd name="connsiteX4" fmla="*/ 4596246 w 4637809"/>
              <a:gd name="connsiteY4" fmla="*/ 368956 h 368956"/>
              <a:gd name="connsiteX5" fmla="*/ 187037 w 4637809"/>
              <a:gd name="connsiteY5" fmla="*/ 358565 h 368956"/>
              <a:gd name="connsiteX6" fmla="*/ 0 w 4637809"/>
              <a:gd name="connsiteY6" fmla="*/ 325792 h 368956"/>
              <a:gd name="connsiteX0" fmla="*/ 0 w 4689763"/>
              <a:gd name="connsiteY0" fmla="*/ 356964 h 368956"/>
              <a:gd name="connsiteX1" fmla="*/ 1125683 w 4689763"/>
              <a:gd name="connsiteY1" fmla="*/ 117842 h 368956"/>
              <a:gd name="connsiteX2" fmla="*/ 3671456 w 4689763"/>
              <a:gd name="connsiteY2" fmla="*/ 45105 h 368956"/>
              <a:gd name="connsiteX3" fmla="*/ 4689763 w 4689763"/>
              <a:gd name="connsiteY3" fmla="*/ 201102 h 368956"/>
              <a:gd name="connsiteX4" fmla="*/ 4648200 w 4689763"/>
              <a:gd name="connsiteY4" fmla="*/ 368956 h 368956"/>
              <a:gd name="connsiteX5" fmla="*/ 238991 w 4689763"/>
              <a:gd name="connsiteY5" fmla="*/ 358565 h 368956"/>
              <a:gd name="connsiteX6" fmla="*/ 0 w 4689763"/>
              <a:gd name="connsiteY6" fmla="*/ 356964 h 368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89763" h="368956">
                <a:moveTo>
                  <a:pt x="0" y="356964"/>
                </a:moveTo>
                <a:cubicBezTo>
                  <a:pt x="364837" y="332674"/>
                  <a:pt x="719282" y="173305"/>
                  <a:pt x="1125683" y="117842"/>
                </a:cubicBezTo>
                <a:cubicBezTo>
                  <a:pt x="1977738" y="10469"/>
                  <a:pt x="2746664" y="-44949"/>
                  <a:pt x="3671456" y="45105"/>
                </a:cubicBezTo>
                <a:cubicBezTo>
                  <a:pt x="4069773" y="72859"/>
                  <a:pt x="4218710" y="131784"/>
                  <a:pt x="4689763" y="201102"/>
                </a:cubicBezTo>
                <a:lnTo>
                  <a:pt x="4648200" y="368956"/>
                </a:lnTo>
                <a:lnTo>
                  <a:pt x="238991" y="358565"/>
                </a:lnTo>
                <a:lnTo>
                  <a:pt x="0" y="356964"/>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1908630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4"/>
                                        </p:tgtEl>
                                      </p:cBhvr>
                                    </p:animEffect>
                                    <p:set>
                                      <p:cBhvr>
                                        <p:cTn id="7" dur="1" fill="hold">
                                          <p:stCondLst>
                                            <p:cond delay="499"/>
                                          </p:stCondLst>
                                        </p:cTn>
                                        <p:tgtEl>
                                          <p:spTgt spid="14"/>
                                        </p:tgtEl>
                                        <p:attrNameLst>
                                          <p:attrName>style.visibility</p:attrName>
                                        </p:attrNameLst>
                                      </p:cBhvr>
                                      <p:to>
                                        <p:strVal val="hidden"/>
                                      </p:to>
                                    </p:se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Effect transition="in" filter="fade">
                                      <p:cBhvr>
                                        <p:cTn id="13" dur="1000"/>
                                        <p:tgtEl>
                                          <p:spTgt spid="15"/>
                                        </p:tgtEl>
                                      </p:cBhvr>
                                    </p:animEffect>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3074"/>
                                        </p:tgtEl>
                                        <p:attrNameLst>
                                          <p:attrName>style.visibility</p:attrName>
                                        </p:attrNameLst>
                                      </p:cBhvr>
                                      <p:to>
                                        <p:strVal val="visible"/>
                                      </p:to>
                                    </p:set>
                                    <p:animEffect transition="in" filter="wipe(down)">
                                      <p:cBhvr>
                                        <p:cTn id="17" dur="3000"/>
                                        <p:tgtEl>
                                          <p:spTgt spid="3074"/>
                                        </p:tgtEl>
                                      </p:cBhvr>
                                    </p:animEffect>
                                  </p:childTnLst>
                                </p:cTn>
                              </p:par>
                            </p:childTnLst>
                          </p:cTn>
                        </p:par>
                      </p:childTnLst>
                    </p:cTn>
                  </p:par>
                </p:childTnLst>
              </p:cTn>
              <p:nextCondLst>
                <p:cond evt="onClick" delay="0">
                  <p:tgtEl>
                    <p:spTgt spid="14"/>
                  </p:tgtEl>
                </p:cond>
              </p:nextCondLst>
            </p:seq>
            <p:seq concurrent="1" nextAc="seek">
              <p:cTn id="18" restart="whenNotActive" fill="hold" evtFilter="cancelBubble" nodeType="interactiveSeq">
                <p:stCondLst>
                  <p:cond evt="onClick" delay="0">
                    <p:tgtEl>
                      <p:spTgt spid="23"/>
                    </p:tgtEl>
                  </p:cond>
                </p:stCondLst>
                <p:endSync evt="end" delay="0">
                  <p:rtn val="all"/>
                </p:endSync>
                <p:childTnLst>
                  <p:par>
                    <p:cTn id="19" fill="hold">
                      <p:stCondLst>
                        <p:cond delay="0"/>
                      </p:stCondLst>
                      <p:childTnLst>
                        <p:par>
                          <p:cTn id="20" fill="hold">
                            <p:stCondLst>
                              <p:cond delay="0"/>
                            </p:stCondLst>
                            <p:childTnLst>
                              <p:par>
                                <p:cTn id="21" presetID="10" presetClass="exit" presetSubtype="0" fill="hold" nodeType="clickEffect">
                                  <p:stCondLst>
                                    <p:cond delay="0"/>
                                  </p:stCondLst>
                                  <p:childTnLst>
                                    <p:animEffect transition="out" filter="fade">
                                      <p:cBhvr>
                                        <p:cTn id="22" dur="500"/>
                                        <p:tgtEl>
                                          <p:spTgt spid="23"/>
                                        </p:tgtEl>
                                      </p:cBhvr>
                                    </p:animEffect>
                                    <p:set>
                                      <p:cBhvr>
                                        <p:cTn id="23" dur="1" fill="hold">
                                          <p:stCondLst>
                                            <p:cond delay="499"/>
                                          </p:stCondLst>
                                        </p:cTn>
                                        <p:tgtEl>
                                          <p:spTgt spid="23"/>
                                        </p:tgtEl>
                                        <p:attrNameLst>
                                          <p:attrName>style.visibility</p:attrName>
                                        </p:attrNameLst>
                                      </p:cBhvr>
                                      <p:to>
                                        <p:strVal val="hidden"/>
                                      </p:to>
                                    </p:set>
                                  </p:childTnLst>
                                </p:cTn>
                              </p:par>
                            </p:childTnLst>
                          </p:cTn>
                        </p:par>
                        <p:par>
                          <p:cTn id="24" fill="hold">
                            <p:stCondLst>
                              <p:cond delay="500"/>
                            </p:stCondLst>
                            <p:childTnLst>
                              <p:par>
                                <p:cTn id="25" presetID="53" presetClass="entr" presetSubtype="16"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1000" fill="hold"/>
                                        <p:tgtEl>
                                          <p:spTgt spid="26"/>
                                        </p:tgtEl>
                                        <p:attrNameLst>
                                          <p:attrName>ppt_w</p:attrName>
                                        </p:attrNameLst>
                                      </p:cBhvr>
                                      <p:tavLst>
                                        <p:tav tm="0">
                                          <p:val>
                                            <p:fltVal val="0"/>
                                          </p:val>
                                        </p:tav>
                                        <p:tav tm="100000">
                                          <p:val>
                                            <p:strVal val="#ppt_w"/>
                                          </p:val>
                                        </p:tav>
                                      </p:tavLst>
                                    </p:anim>
                                    <p:anim calcmode="lin" valueType="num">
                                      <p:cBhvr>
                                        <p:cTn id="28" dur="1000" fill="hold"/>
                                        <p:tgtEl>
                                          <p:spTgt spid="26"/>
                                        </p:tgtEl>
                                        <p:attrNameLst>
                                          <p:attrName>ppt_h</p:attrName>
                                        </p:attrNameLst>
                                      </p:cBhvr>
                                      <p:tavLst>
                                        <p:tav tm="0">
                                          <p:val>
                                            <p:fltVal val="0"/>
                                          </p:val>
                                        </p:tav>
                                        <p:tav tm="100000">
                                          <p:val>
                                            <p:strVal val="#ppt_h"/>
                                          </p:val>
                                        </p:tav>
                                      </p:tavLst>
                                    </p:anim>
                                    <p:animEffect transition="in" filter="fade">
                                      <p:cBhvr>
                                        <p:cTn id="29" dur="1000"/>
                                        <p:tgtEl>
                                          <p:spTgt spid="26"/>
                                        </p:tgtEl>
                                      </p:cBhvr>
                                    </p:animEffect>
                                  </p:childTnLst>
                                </p:cTn>
                              </p:par>
                            </p:childTnLst>
                          </p:cTn>
                        </p:par>
                        <p:par>
                          <p:cTn id="30" fill="hold">
                            <p:stCondLst>
                              <p:cond delay="1500"/>
                            </p:stCondLst>
                            <p:childTnLst>
                              <p:par>
                                <p:cTn id="31" presetID="22" presetClass="entr" presetSubtype="4" fill="hold" nodeType="afterEffect">
                                  <p:stCondLst>
                                    <p:cond delay="0"/>
                                  </p:stCondLst>
                                  <p:childTnLst>
                                    <p:set>
                                      <p:cBhvr>
                                        <p:cTn id="32" dur="1" fill="hold">
                                          <p:stCondLst>
                                            <p:cond delay="0"/>
                                          </p:stCondLst>
                                        </p:cTn>
                                        <p:tgtEl>
                                          <p:spTgt spid="39"/>
                                        </p:tgtEl>
                                        <p:attrNameLst>
                                          <p:attrName>style.visibility</p:attrName>
                                        </p:attrNameLst>
                                      </p:cBhvr>
                                      <p:to>
                                        <p:strVal val="visible"/>
                                      </p:to>
                                    </p:set>
                                    <p:animEffect transition="in" filter="wipe(down)">
                                      <p:cBhvr>
                                        <p:cTn id="33" dur="3000"/>
                                        <p:tgtEl>
                                          <p:spTgt spid="39"/>
                                        </p:tgtEl>
                                      </p:cBhvr>
                                    </p:animEffect>
                                  </p:childTnLst>
                                </p:cTn>
                              </p:par>
                            </p:childTnLst>
                          </p:cTn>
                        </p:par>
                      </p:childTnLst>
                    </p:cTn>
                  </p:par>
                </p:childTnLst>
              </p:cTn>
              <p:nextCondLst>
                <p:cond evt="onClick" delay="0">
                  <p:tgtEl>
                    <p:spTgt spid="23"/>
                  </p:tgtEl>
                </p:cond>
              </p:nextCondLst>
            </p:seq>
            <p:seq concurrent="1" nextAc="seek">
              <p:cTn id="34" restart="whenNotActive" fill="hold" evtFilter="cancelBubble" nodeType="interactiveSeq">
                <p:stCondLst>
                  <p:cond evt="onClick" delay="0">
                    <p:tgtEl>
                      <p:spTgt spid="25"/>
                    </p:tgtEl>
                  </p:cond>
                </p:stCondLst>
                <p:endSync evt="end" delay="0">
                  <p:rtn val="all"/>
                </p:endSync>
                <p:childTnLst>
                  <p:par>
                    <p:cTn id="35" fill="hold">
                      <p:stCondLst>
                        <p:cond delay="0"/>
                      </p:stCondLst>
                      <p:childTnLst>
                        <p:par>
                          <p:cTn id="36" fill="hold">
                            <p:stCondLst>
                              <p:cond delay="0"/>
                            </p:stCondLst>
                            <p:childTnLst>
                              <p:par>
                                <p:cTn id="37" presetID="10" presetClass="exit" presetSubtype="0" fill="hold" nodeType="clickEffect">
                                  <p:stCondLst>
                                    <p:cond delay="0"/>
                                  </p:stCondLst>
                                  <p:childTnLst>
                                    <p:animEffect transition="out" filter="fade">
                                      <p:cBhvr>
                                        <p:cTn id="38" dur="500"/>
                                        <p:tgtEl>
                                          <p:spTgt spid="25"/>
                                        </p:tgtEl>
                                      </p:cBhvr>
                                    </p:animEffect>
                                    <p:set>
                                      <p:cBhvr>
                                        <p:cTn id="39" dur="1" fill="hold">
                                          <p:stCondLst>
                                            <p:cond delay="499"/>
                                          </p:stCondLst>
                                        </p:cTn>
                                        <p:tgtEl>
                                          <p:spTgt spid="25"/>
                                        </p:tgtEl>
                                        <p:attrNameLst>
                                          <p:attrName>style.visibility</p:attrName>
                                        </p:attrNameLst>
                                      </p:cBhvr>
                                      <p:to>
                                        <p:strVal val="hidden"/>
                                      </p:to>
                                    </p:set>
                                  </p:childTnLst>
                                </p:cTn>
                              </p:par>
                            </p:childTnLst>
                          </p:cTn>
                        </p:par>
                        <p:par>
                          <p:cTn id="40" fill="hold">
                            <p:stCondLst>
                              <p:cond delay="500"/>
                            </p:stCondLst>
                            <p:childTnLst>
                              <p:par>
                                <p:cTn id="41" presetID="53" presetClass="entr" presetSubtype="16"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 calcmode="lin" valueType="num">
                                      <p:cBhvr>
                                        <p:cTn id="43" dur="1000" fill="hold"/>
                                        <p:tgtEl>
                                          <p:spTgt spid="27"/>
                                        </p:tgtEl>
                                        <p:attrNameLst>
                                          <p:attrName>ppt_w</p:attrName>
                                        </p:attrNameLst>
                                      </p:cBhvr>
                                      <p:tavLst>
                                        <p:tav tm="0">
                                          <p:val>
                                            <p:fltVal val="0"/>
                                          </p:val>
                                        </p:tav>
                                        <p:tav tm="100000">
                                          <p:val>
                                            <p:strVal val="#ppt_w"/>
                                          </p:val>
                                        </p:tav>
                                      </p:tavLst>
                                    </p:anim>
                                    <p:anim calcmode="lin" valueType="num">
                                      <p:cBhvr>
                                        <p:cTn id="44" dur="1000" fill="hold"/>
                                        <p:tgtEl>
                                          <p:spTgt spid="27"/>
                                        </p:tgtEl>
                                        <p:attrNameLst>
                                          <p:attrName>ppt_h</p:attrName>
                                        </p:attrNameLst>
                                      </p:cBhvr>
                                      <p:tavLst>
                                        <p:tav tm="0">
                                          <p:val>
                                            <p:fltVal val="0"/>
                                          </p:val>
                                        </p:tav>
                                        <p:tav tm="100000">
                                          <p:val>
                                            <p:strVal val="#ppt_h"/>
                                          </p:val>
                                        </p:tav>
                                      </p:tavLst>
                                    </p:anim>
                                    <p:animEffect transition="in" filter="fade">
                                      <p:cBhvr>
                                        <p:cTn id="45" dur="1000"/>
                                        <p:tgtEl>
                                          <p:spTgt spid="27"/>
                                        </p:tgtEl>
                                      </p:cBhvr>
                                    </p:animEffect>
                                  </p:childTnLst>
                                </p:cTn>
                              </p:par>
                            </p:childTnLst>
                          </p:cTn>
                        </p:par>
                        <p:par>
                          <p:cTn id="46" fill="hold">
                            <p:stCondLst>
                              <p:cond delay="1500"/>
                            </p:stCondLst>
                            <p:childTnLst>
                              <p:par>
                                <p:cTn id="47" presetID="22" presetClass="entr" presetSubtype="4" fill="hold" nodeType="afterEffect">
                                  <p:stCondLst>
                                    <p:cond delay="0"/>
                                  </p:stCondLst>
                                  <p:childTnLst>
                                    <p:set>
                                      <p:cBhvr>
                                        <p:cTn id="48" dur="1" fill="hold">
                                          <p:stCondLst>
                                            <p:cond delay="0"/>
                                          </p:stCondLst>
                                        </p:cTn>
                                        <p:tgtEl>
                                          <p:spTgt spid="40"/>
                                        </p:tgtEl>
                                        <p:attrNameLst>
                                          <p:attrName>style.visibility</p:attrName>
                                        </p:attrNameLst>
                                      </p:cBhvr>
                                      <p:to>
                                        <p:strVal val="visible"/>
                                      </p:to>
                                    </p:set>
                                    <p:animEffect transition="in" filter="wipe(down)">
                                      <p:cBhvr>
                                        <p:cTn id="49" dur="3000"/>
                                        <p:tgtEl>
                                          <p:spTgt spid="40"/>
                                        </p:tgtEl>
                                      </p:cBhvr>
                                    </p:animEffect>
                                  </p:childTnLst>
                                </p:cTn>
                              </p:par>
                            </p:childTnLst>
                          </p:cTn>
                        </p:par>
                      </p:childTnLst>
                    </p:cTn>
                  </p:par>
                </p:childTnLst>
              </p:cTn>
              <p:nextCondLst>
                <p:cond evt="onClick" delay="0">
                  <p:tgtEl>
                    <p:spTgt spid="25"/>
                  </p:tgtEl>
                </p:cond>
              </p:nextCondLst>
            </p:seq>
            <p:seq concurrent="1" nextAc="seek">
              <p:cTn id="50" restart="whenNotActive" fill="hold" evtFilter="cancelBubble" nodeType="interactiveSeq">
                <p:stCondLst>
                  <p:cond evt="onClick" delay="0">
                    <p:tgtEl>
                      <p:spTgt spid="29"/>
                    </p:tgtEl>
                  </p:cond>
                </p:stCondLst>
                <p:endSync evt="end" delay="0">
                  <p:rtn val="all"/>
                </p:endSync>
                <p:childTnLst>
                  <p:par>
                    <p:cTn id="51" fill="hold">
                      <p:stCondLst>
                        <p:cond delay="0"/>
                      </p:stCondLst>
                      <p:childTnLst>
                        <p:par>
                          <p:cTn id="52" fill="hold">
                            <p:stCondLst>
                              <p:cond delay="0"/>
                            </p:stCondLst>
                            <p:childTnLst>
                              <p:par>
                                <p:cTn id="53" presetID="10" presetClass="exit" presetSubtype="0" fill="hold" nodeType="clickEffect">
                                  <p:stCondLst>
                                    <p:cond delay="0"/>
                                  </p:stCondLst>
                                  <p:childTnLst>
                                    <p:animEffect transition="out" filter="fade">
                                      <p:cBhvr>
                                        <p:cTn id="54" dur="500"/>
                                        <p:tgtEl>
                                          <p:spTgt spid="29"/>
                                        </p:tgtEl>
                                      </p:cBhvr>
                                    </p:animEffect>
                                    <p:set>
                                      <p:cBhvr>
                                        <p:cTn id="55" dur="1" fill="hold">
                                          <p:stCondLst>
                                            <p:cond delay="499"/>
                                          </p:stCondLst>
                                        </p:cTn>
                                        <p:tgtEl>
                                          <p:spTgt spid="29"/>
                                        </p:tgtEl>
                                        <p:attrNameLst>
                                          <p:attrName>style.visibility</p:attrName>
                                        </p:attrNameLst>
                                      </p:cBhvr>
                                      <p:to>
                                        <p:strVal val="hidden"/>
                                      </p:to>
                                    </p:set>
                                  </p:childTnLst>
                                </p:cTn>
                              </p:par>
                            </p:childTnLst>
                          </p:cTn>
                        </p:par>
                        <p:par>
                          <p:cTn id="56" fill="hold">
                            <p:stCondLst>
                              <p:cond delay="500"/>
                            </p:stCondLst>
                            <p:childTnLst>
                              <p:par>
                                <p:cTn id="57" presetID="53" presetClass="entr" presetSubtype="16" fill="hold" grpId="0" nodeType="afterEffect">
                                  <p:stCondLst>
                                    <p:cond delay="0"/>
                                  </p:stCondLst>
                                  <p:childTnLst>
                                    <p:set>
                                      <p:cBhvr>
                                        <p:cTn id="58" dur="1" fill="hold">
                                          <p:stCondLst>
                                            <p:cond delay="0"/>
                                          </p:stCondLst>
                                        </p:cTn>
                                        <p:tgtEl>
                                          <p:spTgt spid="34"/>
                                        </p:tgtEl>
                                        <p:attrNameLst>
                                          <p:attrName>style.visibility</p:attrName>
                                        </p:attrNameLst>
                                      </p:cBhvr>
                                      <p:to>
                                        <p:strVal val="visible"/>
                                      </p:to>
                                    </p:set>
                                    <p:anim calcmode="lin" valueType="num">
                                      <p:cBhvr>
                                        <p:cTn id="59" dur="1000" fill="hold"/>
                                        <p:tgtEl>
                                          <p:spTgt spid="34"/>
                                        </p:tgtEl>
                                        <p:attrNameLst>
                                          <p:attrName>ppt_w</p:attrName>
                                        </p:attrNameLst>
                                      </p:cBhvr>
                                      <p:tavLst>
                                        <p:tav tm="0">
                                          <p:val>
                                            <p:fltVal val="0"/>
                                          </p:val>
                                        </p:tav>
                                        <p:tav tm="100000">
                                          <p:val>
                                            <p:strVal val="#ppt_w"/>
                                          </p:val>
                                        </p:tav>
                                      </p:tavLst>
                                    </p:anim>
                                    <p:anim calcmode="lin" valueType="num">
                                      <p:cBhvr>
                                        <p:cTn id="60" dur="1000" fill="hold"/>
                                        <p:tgtEl>
                                          <p:spTgt spid="34"/>
                                        </p:tgtEl>
                                        <p:attrNameLst>
                                          <p:attrName>ppt_h</p:attrName>
                                        </p:attrNameLst>
                                      </p:cBhvr>
                                      <p:tavLst>
                                        <p:tav tm="0">
                                          <p:val>
                                            <p:fltVal val="0"/>
                                          </p:val>
                                        </p:tav>
                                        <p:tav tm="100000">
                                          <p:val>
                                            <p:strVal val="#ppt_h"/>
                                          </p:val>
                                        </p:tav>
                                      </p:tavLst>
                                    </p:anim>
                                    <p:animEffect transition="in" filter="fade">
                                      <p:cBhvr>
                                        <p:cTn id="61" dur="1000"/>
                                        <p:tgtEl>
                                          <p:spTgt spid="34"/>
                                        </p:tgtEl>
                                      </p:cBhvr>
                                    </p:animEffect>
                                  </p:childTnLst>
                                </p:cTn>
                              </p:par>
                            </p:childTnLst>
                          </p:cTn>
                        </p:par>
                        <p:par>
                          <p:cTn id="62" fill="hold">
                            <p:stCondLst>
                              <p:cond delay="1500"/>
                            </p:stCondLst>
                            <p:childTnLst>
                              <p:par>
                                <p:cTn id="63" presetID="22" presetClass="entr" presetSubtype="4" fill="hold"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wipe(down)">
                                      <p:cBhvr>
                                        <p:cTn id="65" dur="3250"/>
                                        <p:tgtEl>
                                          <p:spTgt spid="41"/>
                                        </p:tgtEl>
                                      </p:cBhvr>
                                    </p:animEffect>
                                  </p:childTnLst>
                                </p:cTn>
                              </p:par>
                            </p:childTnLst>
                          </p:cTn>
                        </p:par>
                      </p:childTnLst>
                    </p:cTn>
                  </p:par>
                </p:childTnLst>
              </p:cTn>
              <p:nextCondLst>
                <p:cond evt="onClick" delay="0">
                  <p:tgtEl>
                    <p:spTgt spid="29"/>
                  </p:tgtEl>
                </p:cond>
              </p:nextCondLst>
            </p:seq>
            <p:seq concurrent="1" nextAc="seek">
              <p:cTn id="66" restart="whenNotActive" fill="hold" evtFilter="cancelBubble" nodeType="interactiveSeq">
                <p:stCondLst>
                  <p:cond evt="onClick" delay="0">
                    <p:tgtEl>
                      <p:spTgt spid="31"/>
                    </p:tgtEl>
                  </p:cond>
                </p:stCondLst>
                <p:endSync evt="end" delay="0">
                  <p:rtn val="all"/>
                </p:endSync>
                <p:childTnLst>
                  <p:par>
                    <p:cTn id="67" fill="hold">
                      <p:stCondLst>
                        <p:cond delay="0"/>
                      </p:stCondLst>
                      <p:childTnLst>
                        <p:par>
                          <p:cTn id="68" fill="hold">
                            <p:stCondLst>
                              <p:cond delay="0"/>
                            </p:stCondLst>
                            <p:childTnLst>
                              <p:par>
                                <p:cTn id="69" presetID="10" presetClass="exit" presetSubtype="0" fill="hold" nodeType="clickEffect">
                                  <p:stCondLst>
                                    <p:cond delay="0"/>
                                  </p:stCondLst>
                                  <p:childTnLst>
                                    <p:animEffect transition="out" filter="fade">
                                      <p:cBhvr>
                                        <p:cTn id="70" dur="500"/>
                                        <p:tgtEl>
                                          <p:spTgt spid="31"/>
                                        </p:tgtEl>
                                      </p:cBhvr>
                                    </p:animEffect>
                                    <p:set>
                                      <p:cBhvr>
                                        <p:cTn id="71" dur="1" fill="hold">
                                          <p:stCondLst>
                                            <p:cond delay="499"/>
                                          </p:stCondLst>
                                        </p:cTn>
                                        <p:tgtEl>
                                          <p:spTgt spid="31"/>
                                        </p:tgtEl>
                                        <p:attrNameLst>
                                          <p:attrName>style.visibility</p:attrName>
                                        </p:attrNameLst>
                                      </p:cBhvr>
                                      <p:to>
                                        <p:strVal val="hidden"/>
                                      </p:to>
                                    </p:set>
                                  </p:childTnLst>
                                </p:cTn>
                              </p:par>
                            </p:childTnLst>
                          </p:cTn>
                        </p:par>
                        <p:par>
                          <p:cTn id="72" fill="hold">
                            <p:stCondLst>
                              <p:cond delay="500"/>
                            </p:stCondLst>
                            <p:childTnLst>
                              <p:par>
                                <p:cTn id="73" presetID="53" presetClass="entr" presetSubtype="16"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 calcmode="lin" valueType="num">
                                      <p:cBhvr>
                                        <p:cTn id="75" dur="1000" fill="hold"/>
                                        <p:tgtEl>
                                          <p:spTgt spid="35"/>
                                        </p:tgtEl>
                                        <p:attrNameLst>
                                          <p:attrName>ppt_w</p:attrName>
                                        </p:attrNameLst>
                                      </p:cBhvr>
                                      <p:tavLst>
                                        <p:tav tm="0">
                                          <p:val>
                                            <p:fltVal val="0"/>
                                          </p:val>
                                        </p:tav>
                                        <p:tav tm="100000">
                                          <p:val>
                                            <p:strVal val="#ppt_w"/>
                                          </p:val>
                                        </p:tav>
                                      </p:tavLst>
                                    </p:anim>
                                    <p:anim calcmode="lin" valueType="num">
                                      <p:cBhvr>
                                        <p:cTn id="76" dur="1000" fill="hold"/>
                                        <p:tgtEl>
                                          <p:spTgt spid="35"/>
                                        </p:tgtEl>
                                        <p:attrNameLst>
                                          <p:attrName>ppt_h</p:attrName>
                                        </p:attrNameLst>
                                      </p:cBhvr>
                                      <p:tavLst>
                                        <p:tav tm="0">
                                          <p:val>
                                            <p:fltVal val="0"/>
                                          </p:val>
                                        </p:tav>
                                        <p:tav tm="100000">
                                          <p:val>
                                            <p:strVal val="#ppt_h"/>
                                          </p:val>
                                        </p:tav>
                                      </p:tavLst>
                                    </p:anim>
                                    <p:animEffect transition="in" filter="fade">
                                      <p:cBhvr>
                                        <p:cTn id="77" dur="1000"/>
                                        <p:tgtEl>
                                          <p:spTgt spid="35"/>
                                        </p:tgtEl>
                                      </p:cBhvr>
                                    </p:animEffect>
                                  </p:childTnLst>
                                </p:cTn>
                              </p:par>
                            </p:childTnLst>
                          </p:cTn>
                        </p:par>
                        <p:par>
                          <p:cTn id="78" fill="hold">
                            <p:stCondLst>
                              <p:cond delay="1500"/>
                            </p:stCondLst>
                            <p:childTnLst>
                              <p:par>
                                <p:cTn id="79" presetID="22" presetClass="entr" presetSubtype="4" fill="hold" nodeType="afterEffect">
                                  <p:stCondLst>
                                    <p:cond delay="0"/>
                                  </p:stCondLst>
                                  <p:childTnLst>
                                    <p:set>
                                      <p:cBhvr>
                                        <p:cTn id="80" dur="1" fill="hold">
                                          <p:stCondLst>
                                            <p:cond delay="0"/>
                                          </p:stCondLst>
                                        </p:cTn>
                                        <p:tgtEl>
                                          <p:spTgt spid="42"/>
                                        </p:tgtEl>
                                        <p:attrNameLst>
                                          <p:attrName>style.visibility</p:attrName>
                                        </p:attrNameLst>
                                      </p:cBhvr>
                                      <p:to>
                                        <p:strVal val="visible"/>
                                      </p:to>
                                    </p:set>
                                    <p:animEffect transition="in" filter="wipe(down)">
                                      <p:cBhvr>
                                        <p:cTn id="81" dur="2750"/>
                                        <p:tgtEl>
                                          <p:spTgt spid="42"/>
                                        </p:tgtEl>
                                      </p:cBhvr>
                                    </p:animEffect>
                                  </p:childTnLst>
                                </p:cTn>
                              </p:par>
                            </p:childTnLst>
                          </p:cTn>
                        </p:par>
                      </p:childTnLst>
                    </p:cTn>
                  </p:par>
                </p:childTnLst>
              </p:cTn>
              <p:nextCondLst>
                <p:cond evt="onClick" delay="0">
                  <p:tgtEl>
                    <p:spTgt spid="31"/>
                  </p:tgtEl>
                </p:cond>
              </p:nextCondLst>
            </p:seq>
            <p:seq concurrent="1" nextAc="seek">
              <p:cTn id="82" restart="whenNotActive" fill="hold" evtFilter="cancelBubble" nodeType="interactiveSeq">
                <p:stCondLst>
                  <p:cond evt="onClick" delay="0">
                    <p:tgtEl>
                      <p:spTgt spid="33"/>
                    </p:tgtEl>
                  </p:cond>
                </p:stCondLst>
                <p:endSync evt="end" delay="0">
                  <p:rtn val="all"/>
                </p:endSync>
                <p:childTnLst>
                  <p:par>
                    <p:cTn id="83" fill="hold">
                      <p:stCondLst>
                        <p:cond delay="0"/>
                      </p:stCondLst>
                      <p:childTnLst>
                        <p:par>
                          <p:cTn id="84" fill="hold">
                            <p:stCondLst>
                              <p:cond delay="0"/>
                            </p:stCondLst>
                            <p:childTnLst>
                              <p:par>
                                <p:cTn id="85" presetID="10" presetClass="exit" presetSubtype="0" fill="hold" nodeType="clickEffect">
                                  <p:stCondLst>
                                    <p:cond delay="0"/>
                                  </p:stCondLst>
                                  <p:childTnLst>
                                    <p:animEffect transition="out" filter="fade">
                                      <p:cBhvr>
                                        <p:cTn id="86" dur="500"/>
                                        <p:tgtEl>
                                          <p:spTgt spid="33"/>
                                        </p:tgtEl>
                                      </p:cBhvr>
                                    </p:animEffect>
                                    <p:set>
                                      <p:cBhvr>
                                        <p:cTn id="87" dur="1" fill="hold">
                                          <p:stCondLst>
                                            <p:cond delay="499"/>
                                          </p:stCondLst>
                                        </p:cTn>
                                        <p:tgtEl>
                                          <p:spTgt spid="33"/>
                                        </p:tgtEl>
                                        <p:attrNameLst>
                                          <p:attrName>style.visibility</p:attrName>
                                        </p:attrNameLst>
                                      </p:cBhvr>
                                      <p:to>
                                        <p:strVal val="hidden"/>
                                      </p:to>
                                    </p:set>
                                  </p:childTnLst>
                                </p:cTn>
                              </p:par>
                            </p:childTnLst>
                          </p:cTn>
                        </p:par>
                        <p:par>
                          <p:cTn id="88" fill="hold">
                            <p:stCondLst>
                              <p:cond delay="500"/>
                            </p:stCondLst>
                            <p:childTnLst>
                              <p:par>
                                <p:cTn id="89" presetID="53" presetClass="entr" presetSubtype="16" fill="hold" grpId="0" nodeType="after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1000" fill="hold"/>
                                        <p:tgtEl>
                                          <p:spTgt spid="36"/>
                                        </p:tgtEl>
                                        <p:attrNameLst>
                                          <p:attrName>ppt_w</p:attrName>
                                        </p:attrNameLst>
                                      </p:cBhvr>
                                      <p:tavLst>
                                        <p:tav tm="0">
                                          <p:val>
                                            <p:fltVal val="0"/>
                                          </p:val>
                                        </p:tav>
                                        <p:tav tm="100000">
                                          <p:val>
                                            <p:strVal val="#ppt_w"/>
                                          </p:val>
                                        </p:tav>
                                      </p:tavLst>
                                    </p:anim>
                                    <p:anim calcmode="lin" valueType="num">
                                      <p:cBhvr>
                                        <p:cTn id="92" dur="1000" fill="hold"/>
                                        <p:tgtEl>
                                          <p:spTgt spid="36"/>
                                        </p:tgtEl>
                                        <p:attrNameLst>
                                          <p:attrName>ppt_h</p:attrName>
                                        </p:attrNameLst>
                                      </p:cBhvr>
                                      <p:tavLst>
                                        <p:tav tm="0">
                                          <p:val>
                                            <p:fltVal val="0"/>
                                          </p:val>
                                        </p:tav>
                                        <p:tav tm="100000">
                                          <p:val>
                                            <p:strVal val="#ppt_h"/>
                                          </p:val>
                                        </p:tav>
                                      </p:tavLst>
                                    </p:anim>
                                    <p:animEffect transition="in" filter="fade">
                                      <p:cBhvr>
                                        <p:cTn id="93" dur="1000"/>
                                        <p:tgtEl>
                                          <p:spTgt spid="36"/>
                                        </p:tgtEl>
                                      </p:cBhvr>
                                    </p:animEffect>
                                  </p:childTnLst>
                                </p:cTn>
                              </p:par>
                            </p:childTnLst>
                          </p:cTn>
                        </p:par>
                        <p:par>
                          <p:cTn id="94" fill="hold">
                            <p:stCondLst>
                              <p:cond delay="1500"/>
                            </p:stCondLst>
                            <p:childTnLst>
                              <p:par>
                                <p:cTn id="95" presetID="22" presetClass="entr" presetSubtype="4" fill="hold" nodeType="afterEffect">
                                  <p:stCondLst>
                                    <p:cond delay="0"/>
                                  </p:stCondLst>
                                  <p:childTnLst>
                                    <p:set>
                                      <p:cBhvr>
                                        <p:cTn id="96" dur="1" fill="hold">
                                          <p:stCondLst>
                                            <p:cond delay="0"/>
                                          </p:stCondLst>
                                        </p:cTn>
                                        <p:tgtEl>
                                          <p:spTgt spid="43"/>
                                        </p:tgtEl>
                                        <p:attrNameLst>
                                          <p:attrName>style.visibility</p:attrName>
                                        </p:attrNameLst>
                                      </p:cBhvr>
                                      <p:to>
                                        <p:strVal val="visible"/>
                                      </p:to>
                                    </p:set>
                                    <p:animEffect transition="in" filter="wipe(down)">
                                      <p:cBhvr>
                                        <p:cTn id="97" dur="3500"/>
                                        <p:tgtEl>
                                          <p:spTgt spid="43"/>
                                        </p:tgtEl>
                                      </p:cBhvr>
                                    </p:animEffect>
                                  </p:childTnLst>
                                </p:cTn>
                              </p:par>
                            </p:childTnLst>
                          </p:cTn>
                        </p:par>
                      </p:childTnLst>
                    </p:cTn>
                  </p:par>
                </p:childTnLst>
              </p:cTn>
              <p:nextCondLst>
                <p:cond evt="onClick" delay="0">
                  <p:tgtEl>
                    <p:spTgt spid="33"/>
                  </p:tgtEl>
                </p:cond>
              </p:nextCondLst>
            </p:seq>
          </p:childTnLst>
        </p:cTn>
      </p:par>
    </p:tnLst>
    <p:bldLst>
      <p:bldP spid="15" grpId="0"/>
      <p:bldP spid="26" grpId="0"/>
      <p:bldP spid="27" grpId="0"/>
      <p:bldP spid="34" grpId="0"/>
      <p:bldP spid="35" grpId="0"/>
      <p:bldP spid="3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25977" y="356663"/>
            <a:ext cx="609600" cy="6096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bg1"/>
                </a:solidFill>
                <a:latin typeface="Arial Rounded MT Bold" pitchFamily="34" charset="0"/>
                <a:cs typeface="Times New Roman" pitchFamily="18" charset="0"/>
              </a:rPr>
              <a:t>9</a:t>
            </a:r>
            <a:endParaRPr lang="en-US" sz="2800" b="1">
              <a:solidFill>
                <a:schemeClr val="bg1"/>
              </a:solidFill>
              <a:latin typeface="Arial Rounded MT Bold" pitchFamily="34" charset="0"/>
              <a:cs typeface="Times New Roman" pitchFamily="18" charset="0"/>
            </a:endParaRPr>
          </a:p>
        </p:txBody>
      </p:sp>
      <p:sp>
        <p:nvSpPr>
          <p:cNvPr id="9" name="TextBox 8"/>
          <p:cNvSpPr txBox="1"/>
          <p:nvPr/>
        </p:nvSpPr>
        <p:spPr>
          <a:xfrm>
            <a:off x="692727" y="404395"/>
            <a:ext cx="6774873" cy="584763"/>
          </a:xfrm>
          <a:prstGeom prst="rect">
            <a:avLst/>
          </a:prstGeom>
          <a:noFill/>
        </p:spPr>
        <p:txBody>
          <a:bodyPr wrap="square" lIns="91428" tIns="45714" rIns="91428" bIns="45714" rtlCol="0">
            <a:spAutoFit/>
          </a:bodyPr>
          <a:lstStyle/>
          <a:p>
            <a:pPr algn="just"/>
            <a:r>
              <a:rPr lang="en-US" sz="3200" b="1" smtClean="0">
                <a:latin typeface="Arial-Rounded" pitchFamily="34" charset="0"/>
                <a:ea typeface="Arial-Rounded" pitchFamily="34" charset="0"/>
                <a:cs typeface="Arial-Rounded" pitchFamily="34" charset="0"/>
              </a:rPr>
              <a:t>Hát một bài hát về mẹ</a:t>
            </a:r>
            <a:endParaRPr lang="en-US" sz="3200" b="1">
              <a:latin typeface="Arial-Rounded" pitchFamily="34" charset="0"/>
              <a:ea typeface="Arial-Rounded" pitchFamily="34" charset="0"/>
              <a:cs typeface="Arial-Rounded" pitchFamily="34" charset="0"/>
            </a:endParaRPr>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892476"/>
            <a:ext cx="5694363" cy="3883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3525184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773</TotalTime>
  <Words>495</Words>
  <Application>Microsoft Office PowerPoint</Application>
  <PresentationFormat>On-screen Show (16:9)</PresentationFormat>
  <Paragraphs>79</Paragraphs>
  <Slides>12</Slides>
  <Notes>7</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12</vt:i4>
      </vt:variant>
    </vt:vector>
  </HeadingPairs>
  <TitlesOfParts>
    <vt:vector size="22" baseType="lpstr">
      <vt:lpstr>Arial</vt:lpstr>
      <vt:lpstr>Arial Rounded</vt:lpstr>
      <vt:lpstr>Arial Rounded MT Bold</vt:lpstr>
      <vt:lpstr>Arial-Rounded</vt:lpstr>
      <vt:lpstr>Calibri</vt:lpstr>
      <vt:lpstr>HP001 4 hàng</vt:lpstr>
      <vt:lpstr>The Spirit</vt:lpstr>
      <vt:lpstr>Times New Roman</vt:lpstr>
      <vt:lpstr>UTM Avo</vt:lpstr>
      <vt:lpstr>Office Theme</vt:lpstr>
      <vt:lpstr>PowerPoint Presentation</vt:lpstr>
      <vt:lpstr>Ôn và khởi động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Administrator</cp:lastModifiedBy>
  <cp:revision>125</cp:revision>
  <dcterms:created xsi:type="dcterms:W3CDTF">2020-12-08T15:48:47Z</dcterms:created>
  <dcterms:modified xsi:type="dcterms:W3CDTF">2022-02-07T14:25:52Z</dcterms:modified>
</cp:coreProperties>
</file>